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8" r:id="rId9"/>
    <p:sldId id="4444" r:id="rId10"/>
    <p:sldId id="1341" r:id="rId11"/>
    <p:sldId id="4272" r:id="rId12"/>
    <p:sldId id="4270" r:id="rId13"/>
    <p:sldId id="4278" r:id="rId14"/>
    <p:sldId id="4269" r:id="rId15"/>
    <p:sldId id="4241" r:id="rId16"/>
    <p:sldId id="27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2" Type="http://schemas.openxmlformats.org/officeDocument/2006/relationships/image" Target="../media/image12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市场稳中向上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38682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、存储芯片：</a:t>
            </a:r>
            <a:endParaRPr lang="zh-CN" altLang="en-US" sz="2000" dirty="0"/>
          </a:p>
          <a:p>
            <a:r>
              <a:rPr lang="zh-CN" altLang="en-US" sz="2000" dirty="0"/>
              <a:t>韩国芯片制造商</a:t>
            </a:r>
            <a:r>
              <a:rPr lang="en-US" altLang="zh-CN" sz="2000" dirty="0"/>
              <a:t>SK</a:t>
            </a:r>
            <a:r>
              <a:rPr lang="zh-CN" altLang="en-US" sz="2000" dirty="0"/>
              <a:t>海力士周一（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27</a:t>
            </a:r>
            <a:r>
              <a:rPr lang="zh-CN" altLang="en-US" sz="2000" dirty="0"/>
              <a:t>日）表示，该公司在</a:t>
            </a:r>
            <a:r>
              <a:rPr lang="en-US" altLang="zh-CN" sz="2000" dirty="0"/>
              <a:t>“2025 OCP</a:t>
            </a:r>
            <a:r>
              <a:rPr lang="zh-CN" altLang="en-US" sz="2000" dirty="0"/>
              <a:t>全球峰会</a:t>
            </a:r>
            <a:r>
              <a:rPr lang="en-US" altLang="zh-CN" sz="2000" dirty="0"/>
              <a:t>”</a:t>
            </a:r>
            <a:r>
              <a:rPr lang="zh-CN" altLang="en-US" sz="2000" dirty="0"/>
              <a:t>中展示了针对人工智能行业定制的下一代</a:t>
            </a:r>
            <a:r>
              <a:rPr lang="en-US" altLang="zh-CN" sz="2000" dirty="0"/>
              <a:t>NAND</a:t>
            </a:r>
            <a:r>
              <a:rPr lang="zh-CN" altLang="en-US" sz="2000" dirty="0"/>
              <a:t>存储产品的策略。</a:t>
            </a:r>
            <a:r>
              <a:rPr lang="en-US" altLang="zh-CN" sz="2000" dirty="0"/>
              <a:t>SK</a:t>
            </a:r>
            <a:r>
              <a:rPr lang="zh-CN" altLang="en-US" sz="2000" dirty="0"/>
              <a:t>海力士周一在一份声明中表示，</a:t>
            </a:r>
            <a:r>
              <a:rPr lang="en-US" altLang="zh-CN" sz="2000" dirty="0"/>
              <a:t>“</a:t>
            </a:r>
            <a:r>
              <a:rPr lang="zh-CN" altLang="en-US" sz="2000" dirty="0"/>
              <a:t>随着人工智能推理市场的迅速发展，人们对那些能够快速、高效地处理大量数据的</a:t>
            </a:r>
            <a:r>
              <a:rPr lang="en-US" altLang="zh-CN" sz="2000" dirty="0"/>
              <a:t>NAND</a:t>
            </a:r>
            <a:r>
              <a:rPr lang="zh-CN" altLang="en-US" sz="2000" dirty="0"/>
              <a:t>存储产品的需求也正在急剧增长。</a:t>
            </a:r>
            <a:r>
              <a:rPr lang="en-US" altLang="zh-CN" sz="2000" dirty="0"/>
              <a:t>”</a:t>
            </a:r>
            <a:endParaRPr lang="en-US" altLang="zh-CN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r>
              <a:rPr lang="zh-CN" altLang="en-US" sz="2000" dirty="0"/>
              <a:t>近日，我国在西昌卫星发射中心使用长征三号乙运载火箭，成功将高分十四号</a:t>
            </a:r>
            <a:r>
              <a:rPr lang="en-US" altLang="zh-CN" sz="2000" dirty="0"/>
              <a:t>02</a:t>
            </a:r>
            <a:r>
              <a:rPr lang="zh-CN" altLang="en-US" sz="2000" dirty="0"/>
              <a:t>星发射升空，卫星顺利进入预定轨道，发射任务获得圆满成功。这次任务是长征系列运载火箭的第</a:t>
            </a:r>
            <a:r>
              <a:rPr lang="en-US" altLang="zh-CN" sz="2000" dirty="0"/>
              <a:t>603</a:t>
            </a:r>
            <a:r>
              <a:rPr lang="zh-CN" altLang="en-US" sz="2000" dirty="0"/>
              <a:t>次飞行。此外，近日星河动力在北京证监局获上市辅导备案登记，目前公司拟科创板或创业板上市。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、量子科技：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27</a:t>
            </a:r>
            <a:r>
              <a:rPr lang="zh-CN" altLang="en-US" sz="2000" dirty="0"/>
              <a:t>日消息，根据招商银行采购管理平台官网公示，玻色量子中标招商银行首个量子计算采购项目</a:t>
            </a:r>
            <a:r>
              <a:rPr lang="en-US" altLang="zh-CN" sz="2000" dirty="0"/>
              <a:t>“</a:t>
            </a:r>
            <a:r>
              <a:rPr lang="zh-CN" altLang="en-US" sz="2000" dirty="0"/>
              <a:t>天秤</a:t>
            </a:r>
            <a:r>
              <a:rPr lang="en-US" altLang="zh-CN" sz="2000" dirty="0"/>
              <a:t>AI”</a:t>
            </a:r>
            <a:r>
              <a:rPr lang="zh-CN" altLang="en-US" sz="2000" dirty="0"/>
              <a:t>。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27</a:t>
            </a:r>
            <a:r>
              <a:rPr lang="zh-CN" altLang="en-US" sz="2000" dirty="0"/>
              <a:t>日消息，量子精密测量仪器研发生产商国仪量子完成</a:t>
            </a:r>
            <a:r>
              <a:rPr lang="en-US" altLang="zh-CN" sz="2000" dirty="0"/>
              <a:t>1.31</a:t>
            </a:r>
            <a:r>
              <a:rPr lang="zh-CN" altLang="en-US" sz="2000" dirty="0"/>
              <a:t>亿元战略融资，投资方为合肥兴泰资本。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85" y="774065"/>
            <a:ext cx="10724515" cy="54787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WPS 演示</Application>
  <PresentationFormat>宽屏</PresentationFormat>
  <Paragraphs>88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307</cp:revision>
  <dcterms:created xsi:type="dcterms:W3CDTF">2024-06-11T06:30:00Z</dcterms:created>
  <dcterms:modified xsi:type="dcterms:W3CDTF">2025-10-28T04:02:46Z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2052-12.1.0.23542</vt:lpwstr>
  </property>
</Properties>
</file>