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2" r:id="rId8"/>
    <p:sldId id="4448" r:id="rId9"/>
    <p:sldId id="4444" r:id="rId10"/>
    <p:sldId id="1341" r:id="rId11"/>
    <p:sldId id="4272" r:id="rId12"/>
    <p:sldId id="4270" r:id="rId13"/>
    <p:sldId id="4278" r:id="rId14"/>
    <p:sldId id="4269" r:id="rId15"/>
    <p:sldId id="4241" r:id="rId16"/>
    <p:sldId id="270"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22.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1.xml"/><Relationship Id="rId2" Type="http://schemas.openxmlformats.org/officeDocument/2006/relationships/image" Target="../media/image12.png"/><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6.png"/><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市场稳中向上</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11275" y="734695"/>
            <a:ext cx="9867900" cy="54324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386820" cy="4636135"/>
          </a:xfrm>
          <a:prstGeom prst="rect">
            <a:avLst/>
          </a:prstGeom>
          <a:noFill/>
        </p:spPr>
        <p:txBody>
          <a:bodyPr wrap="square" rtlCol="0">
            <a:noAutofit/>
          </a:bodyPr>
          <a:lstStyle/>
          <a:p>
            <a:r>
              <a:rPr lang="en-US" altLang="zh-CN" sz="2000" dirty="0"/>
              <a:t>1</a:t>
            </a:r>
            <a:r>
              <a:rPr lang="zh-CN" altLang="en-US" sz="2000" dirty="0"/>
              <a:t>、半导体：</a:t>
            </a:r>
            <a:endParaRPr lang="zh-CN" altLang="en-US" sz="2000" dirty="0"/>
          </a:p>
          <a:p>
            <a:r>
              <a:rPr lang="zh-CN" altLang="en-US" sz="2000" dirty="0"/>
              <a:t>中共中央关于制定国民经济和社会发展第十五个五年规划的建议发布。其中指出，加强原始创新和关键核心技术攻关。完善新型举国体制，采取超常规措施，全链条推动集成电路、工业母机、高端仪器、基础软件、先进材料、生物制造等重点领域关键核心技术攻关取得决定性突破。</a:t>
            </a:r>
            <a:endParaRPr lang="zh-CN" altLang="en-US" sz="2000" dirty="0"/>
          </a:p>
          <a:p>
            <a:endParaRPr lang="zh-CN" altLang="en-US" sz="2000" dirty="0"/>
          </a:p>
          <a:p>
            <a:r>
              <a:rPr lang="en-US" altLang="zh-CN" sz="2000" dirty="0"/>
              <a:t>2</a:t>
            </a:r>
            <a:r>
              <a:rPr lang="zh-CN" altLang="en-US" sz="2000" dirty="0"/>
              <a:t>、网络安全：</a:t>
            </a:r>
            <a:endParaRPr lang="zh-CN" altLang="en-US" sz="2000" dirty="0"/>
          </a:p>
          <a:p>
            <a:r>
              <a:rPr lang="zh-CN" altLang="en-US" sz="2000" dirty="0"/>
              <a:t>十四届全国人大常委会第十八次会议</a:t>
            </a:r>
            <a:r>
              <a:rPr lang="en-US" altLang="zh-CN" sz="2000" dirty="0"/>
              <a:t>10</a:t>
            </a:r>
            <a:r>
              <a:rPr lang="zh-CN" altLang="en-US" sz="2000" dirty="0"/>
              <a:t>月</a:t>
            </a:r>
            <a:r>
              <a:rPr lang="en-US" altLang="zh-CN" sz="2000" dirty="0"/>
              <a:t>28</a:t>
            </a:r>
            <a:r>
              <a:rPr lang="zh-CN" altLang="en-US" sz="2000" dirty="0"/>
              <a:t>日表决通过关于修改网络安全法的决定，自</a:t>
            </a:r>
            <a:r>
              <a:rPr lang="en-US" altLang="zh-CN" sz="2000" dirty="0"/>
              <a:t>2026</a:t>
            </a:r>
            <a:r>
              <a:rPr lang="zh-CN" altLang="en-US" sz="2000" dirty="0"/>
              <a:t>年</a:t>
            </a:r>
            <a:r>
              <a:rPr lang="en-US" altLang="zh-CN" sz="2000" dirty="0"/>
              <a:t>1</a:t>
            </a:r>
            <a:r>
              <a:rPr lang="zh-CN" altLang="en-US" sz="2000" dirty="0"/>
              <a:t>月</a:t>
            </a:r>
            <a:r>
              <a:rPr lang="en-US" altLang="zh-CN" sz="2000" dirty="0"/>
              <a:t>1</a:t>
            </a:r>
            <a:r>
              <a:rPr lang="zh-CN" altLang="en-US" sz="2000" dirty="0"/>
              <a:t>日起施行。</a:t>
            </a:r>
            <a:r>
              <a:rPr lang="en-US" altLang="zh-CN" sz="2000" dirty="0"/>
              <a:t>2016</a:t>
            </a:r>
            <a:r>
              <a:rPr lang="zh-CN" altLang="en-US" sz="2000" dirty="0"/>
              <a:t>年制定的网络安全法是网络安全领域的基础性法律。此次网络安全法的修改，适应网络安全新形势新要求，重点强化网络安全法律责任，加强与相关法律的衔接协调。</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899775" cy="4636135"/>
          </a:xfrm>
          <a:prstGeom prst="rect">
            <a:avLst/>
          </a:prstGeom>
          <a:noFill/>
        </p:spPr>
        <p:txBody>
          <a:bodyPr wrap="square" rtlCol="0">
            <a:noAutofit/>
          </a:bodyPr>
          <a:lstStyle/>
          <a:p>
            <a:r>
              <a:rPr lang="en-US" altLang="zh-CN" sz="2000" dirty="0"/>
              <a:t>3</a:t>
            </a:r>
            <a:r>
              <a:rPr lang="zh-CN" altLang="en-US" sz="2000" dirty="0"/>
              <a:t>、英伟达产业链：</a:t>
            </a:r>
            <a:endParaRPr lang="zh-CN" altLang="en-US" sz="2000" dirty="0"/>
          </a:p>
          <a:p>
            <a:endParaRPr lang="zh-CN" altLang="en-US" sz="2000" dirty="0"/>
          </a:p>
          <a:p>
            <a:r>
              <a:rPr lang="zh-CN" altLang="en-US" sz="2000" dirty="0"/>
              <a:t>北京时间周三凌晨，全球市值最高上市公司英伟达在美国首都举办</a:t>
            </a:r>
            <a:r>
              <a:rPr lang="en-US" altLang="zh-CN" sz="2000" dirty="0"/>
              <a:t>GTC</a:t>
            </a:r>
            <a:r>
              <a:rPr lang="zh-CN" altLang="en-US" sz="2000" dirty="0"/>
              <a:t>大会，公司</a:t>
            </a:r>
            <a:r>
              <a:rPr lang="en-US" altLang="zh-CN" sz="2000" dirty="0"/>
              <a:t>CEO</a:t>
            </a:r>
            <a:r>
              <a:rPr lang="zh-CN" altLang="en-US" sz="2000" dirty="0"/>
              <a:t>黄仁勋登台畅谈</a:t>
            </a:r>
            <a:r>
              <a:rPr lang="en-US" altLang="zh-CN" sz="2000" dirty="0"/>
              <a:t>AI</a:t>
            </a:r>
            <a:r>
              <a:rPr lang="zh-CN" altLang="en-US" sz="2000" dirty="0"/>
              <a:t>产业的前沿展望。与以往有明确重点的发布会不同，黄仁勋今天的演讲涉猎甚广，全球资本市场热炒的</a:t>
            </a:r>
            <a:r>
              <a:rPr lang="en-US" altLang="zh-CN" sz="2000" dirty="0"/>
              <a:t>6G</a:t>
            </a:r>
            <a:r>
              <a:rPr lang="zh-CN" altLang="en-US" sz="2000" dirty="0"/>
              <a:t>、量子计算、物理</a:t>
            </a:r>
            <a:r>
              <a:rPr lang="en-US" altLang="zh-CN" sz="2000" dirty="0"/>
              <a:t>AI</a:t>
            </a:r>
            <a:r>
              <a:rPr lang="zh-CN" altLang="en-US" sz="2000" dirty="0"/>
              <a:t>和机器人、核聚变、自动驾驶全都有份。</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705485" y="774065"/>
            <a:ext cx="10724515" cy="5478780"/>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wm#"/>
  <p:tag name="KSO_WM_TEMPLATE_CATEGORY" val="custom"/>
  <p:tag name="KSO_WM_TEMPLATE_INDEX" val="20205081"/>
</p:tagLst>
</file>

<file path=ppt/tags/tag22.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1156</Words>
  <Application>WPS 演示</Application>
  <PresentationFormat>宽屏</PresentationFormat>
  <Paragraphs>88</Paragraphs>
  <Slides>14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14</vt:i4>
      </vt:variant>
    </vt:vector>
  </HeadingPairs>
  <TitlesOfParts>
    <vt:vector size="29"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方正宝黑体 简 Medium</vt:lpstr>
      <vt:lpstr>汉仪雅酷黑简</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308</cp:revision>
  <dcterms:created xsi:type="dcterms:W3CDTF">2024-06-11T06:30:00Z</dcterms:created>
  <dcterms:modified xsi:type="dcterms:W3CDTF">2025-10-29T01:01:00Z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2052-12.1.0.23542</vt:lpwstr>
  </property>
</Properties>
</file>