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、存储芯片：</a:t>
            </a:r>
            <a:endParaRPr lang="zh-CN" altLang="en-US" sz="2000" dirty="0"/>
          </a:p>
          <a:p>
            <a:r>
              <a:rPr lang="zh-CN" altLang="en-US" sz="2000" dirty="0"/>
              <a:t>据报道，三星、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海力士和铠侠的</a:t>
            </a:r>
            <a:r>
              <a:rPr lang="en-US" altLang="zh-CN" sz="2000" dirty="0"/>
              <a:t>SSD</a:t>
            </a:r>
            <a:r>
              <a:rPr lang="zh-CN" altLang="en-US" sz="2000" dirty="0"/>
              <a:t>生产线正在满负荷运转，部分型号订单的交付时间已排至明年下半年。由于</a:t>
            </a:r>
            <a:r>
              <a:rPr lang="en-US" altLang="zh-CN" sz="2000" dirty="0"/>
              <a:t>AI</a:t>
            </a:r>
            <a:r>
              <a:rPr lang="zh-CN" altLang="en-US" sz="2000" dirty="0"/>
              <a:t>服务器存储的需求远超预期，</a:t>
            </a:r>
            <a:r>
              <a:rPr lang="en-US" altLang="zh-CN" sz="2000" dirty="0"/>
              <a:t>SSD</a:t>
            </a:r>
            <a:r>
              <a:rPr lang="zh-CN" altLang="en-US" sz="2000" dirty="0"/>
              <a:t>库存正在迅速消耗。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、固态电池：</a:t>
            </a:r>
            <a:endParaRPr lang="zh-CN" altLang="en-US" sz="2000" dirty="0"/>
          </a:p>
          <a:p>
            <a:r>
              <a:rPr lang="zh-CN" altLang="en-US" sz="2000" dirty="0"/>
              <a:t>据报道，</a:t>
            </a:r>
            <a:r>
              <a:rPr lang="en-US" altLang="zh-CN" sz="2000" dirty="0"/>
              <a:t>2025</a:t>
            </a:r>
            <a:r>
              <a:rPr lang="zh-CN" altLang="en-US" sz="2000" dirty="0"/>
              <a:t>固态电池智造和产业链创新论坛将于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30</a:t>
            </a:r>
            <a:r>
              <a:rPr lang="zh-CN" altLang="en-US" sz="2000" dirty="0"/>
              <a:t>日</a:t>
            </a:r>
            <a:r>
              <a:rPr lang="en-US" altLang="zh-CN" sz="2000" dirty="0"/>
              <a:t>-11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日召开。此外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日消息，我国科学家成功攻克全固态金属锂电池的</a:t>
            </a:r>
            <a:r>
              <a:rPr lang="en-US" altLang="zh-CN" sz="2000" dirty="0"/>
              <a:t>“</a:t>
            </a:r>
            <a:r>
              <a:rPr lang="zh-CN" altLang="en-US" sz="2000" dirty="0"/>
              <a:t>卡脖子</a:t>
            </a:r>
            <a:r>
              <a:rPr lang="en-US" altLang="zh-CN" sz="2000" dirty="0"/>
              <a:t>”</a:t>
            </a:r>
            <a:r>
              <a:rPr lang="zh-CN" altLang="en-US" sz="2000" dirty="0"/>
              <a:t>难关，让固态电池性能实现跨越式升级，以前</a:t>
            </a:r>
            <a:r>
              <a:rPr lang="en-US" altLang="zh-CN" sz="2000" dirty="0"/>
              <a:t>100</a:t>
            </a:r>
            <a:r>
              <a:rPr lang="zh-CN" altLang="en-US" sz="2000" dirty="0"/>
              <a:t>公斤电池最多支持</a:t>
            </a:r>
            <a:r>
              <a:rPr lang="en-US" altLang="zh-CN" sz="2000" dirty="0"/>
              <a:t>500</a:t>
            </a:r>
            <a:r>
              <a:rPr lang="zh-CN" altLang="en-US" sz="2000" dirty="0"/>
              <a:t>公里续航，如今有望突破</a:t>
            </a:r>
            <a:r>
              <a:rPr lang="en-US" altLang="zh-CN" sz="2000" dirty="0"/>
              <a:t>1000</a:t>
            </a:r>
            <a:r>
              <a:rPr lang="zh-CN" altLang="en-US" sz="2000" dirty="0"/>
              <a:t>公里天花板。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全球最大的电子产品制造商、英伟达主要的人工智能（</a:t>
            </a:r>
            <a:r>
              <a:rPr lang="en-US" altLang="zh-CN" sz="2000" dirty="0"/>
              <a:t>AI</a:t>
            </a:r>
            <a:r>
              <a:rPr lang="zh-CN" altLang="en-US" sz="2000" dirty="0"/>
              <a:t>）服务器制造商富士康周二表示，将在其休斯顿工厂部署人形机器人。该工厂为英伟达生产人工智能服务器。此外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29</a:t>
            </a:r>
            <a:r>
              <a:rPr lang="zh-CN" altLang="en-US" sz="2000" dirty="0"/>
              <a:t>日傍晚，宇树科技发布新品预告称，将会推出新的四足机器狗产品，动力性能约等于</a:t>
            </a:r>
            <a:r>
              <a:rPr lang="en-US" altLang="zh-CN" sz="2000" dirty="0"/>
              <a:t>Go2</a:t>
            </a:r>
            <a:r>
              <a:rPr lang="zh-CN" altLang="en-US" sz="2000" dirty="0"/>
              <a:t>的两倍。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85" y="774065"/>
            <a:ext cx="10724515" cy="54787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演示</Application>
  <PresentationFormat>宽屏</PresentationFormat>
  <Paragraphs>88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309</cp:revision>
  <dcterms:created xsi:type="dcterms:W3CDTF">2024-06-11T06:30:00Z</dcterms:created>
  <dcterms:modified xsi:type="dcterms:W3CDTF">2025-10-30T00:49:04Z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