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44" r:id="rId10"/>
    <p:sldId id="1341" r:id="rId11"/>
    <p:sldId id="4272" r:id="rId12"/>
    <p:sldId id="4270" r:id="rId13"/>
    <p:sldId id="4278" r:id="rId14"/>
    <p:sldId id="4269" r:id="rId15"/>
    <p:sldId id="4241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市场稳中向上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、锂矿：</a:t>
            </a:r>
            <a:endParaRPr lang="zh-CN" altLang="en-US" sz="2000" dirty="0"/>
          </a:p>
          <a:p>
            <a:r>
              <a:rPr lang="zh-CN" altLang="en-US" sz="2000" dirty="0"/>
              <a:t>本周碳酸锂价格环比明显上行，海外锂矿端挺价情绪持续，可流通现货量较少，惜售氛围浓厚。机构研报显示，下游锂盐厂商因需求良好，为维持前期排产对原料保持较高采购意愿，市场交投活跃。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、量子科技：</a:t>
            </a:r>
            <a:endParaRPr lang="zh-CN" altLang="en-US" sz="2000" dirty="0"/>
          </a:p>
          <a:p>
            <a:r>
              <a:rPr lang="zh-CN" altLang="en-US" sz="2000" dirty="0"/>
              <a:t>当地时间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日，英伟达宣布推出</a:t>
            </a:r>
            <a:r>
              <a:rPr lang="en-US" altLang="zh-CN" sz="2000" dirty="0"/>
              <a:t>NVQLink</a:t>
            </a:r>
            <a:r>
              <a:rPr lang="zh-CN" altLang="en-US" sz="2000" dirty="0"/>
              <a:t>。这是一种开放系统架构，用于将</a:t>
            </a:r>
            <a:r>
              <a:rPr lang="en-US" altLang="zh-CN" sz="2000" dirty="0"/>
              <a:t>GPU</a:t>
            </a:r>
            <a:r>
              <a:rPr lang="zh-CN" altLang="en-US" sz="2000" dirty="0"/>
              <a:t>计算的极致性能与量子处理器紧密结合，以构建加速量子超级计算机。英伟达创始人黄仁勋表示，</a:t>
            </a:r>
            <a:r>
              <a:rPr lang="en-US" altLang="zh-CN" sz="2000" dirty="0"/>
              <a:t>NVQLink</a:t>
            </a:r>
            <a:r>
              <a:rPr lang="zh-CN" altLang="en-US" sz="2000" dirty="0"/>
              <a:t>将量子和传统超级计算机整合成一个统一、连贯的系统，标志着量子</a:t>
            </a:r>
            <a:r>
              <a:rPr lang="en-US" altLang="zh-CN" sz="2000" dirty="0"/>
              <a:t>GPU</a:t>
            </a:r>
            <a:r>
              <a:rPr lang="zh-CN" altLang="en-US" sz="2000" dirty="0"/>
              <a:t>计算时代的到来。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据媒体不完全统计，截至目前，至少有八家商业航天企业正在</a:t>
            </a:r>
            <a:r>
              <a:rPr lang="en-US" altLang="zh-CN" sz="2000" dirty="0"/>
              <a:t>IPO</a:t>
            </a:r>
            <a:r>
              <a:rPr lang="zh-CN" altLang="en-US" sz="2000" dirty="0"/>
              <a:t>进程中，其中六家企业的</a:t>
            </a:r>
            <a:r>
              <a:rPr lang="en-US" altLang="zh-CN" sz="2000" dirty="0"/>
              <a:t>IPO</a:t>
            </a:r>
            <a:r>
              <a:rPr lang="zh-CN" altLang="en-US" sz="2000" dirty="0"/>
              <a:t>辅导在</a:t>
            </a:r>
            <a:r>
              <a:rPr lang="en-US" altLang="zh-CN" sz="2000" dirty="0"/>
              <a:t>7-10</a:t>
            </a:r>
            <a:r>
              <a:rPr lang="zh-CN" altLang="en-US" sz="2000" dirty="0"/>
              <a:t>月这四个月内宣布，分别是蓝箭航天、中科宇航、天兵科技、星河动力、屹信航天、微纳星空。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5" y="774065"/>
            <a:ext cx="10724515" cy="54787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WPS 演示</Application>
  <PresentationFormat>宽屏</PresentationFormat>
  <Paragraphs>89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方正宝黑体 简 Medium</vt:lpstr>
      <vt:lpstr>汉仪雅酷黑简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310</cp:revision>
  <dcterms:created xsi:type="dcterms:W3CDTF">2024-06-11T06:30:00Z</dcterms:created>
  <dcterms:modified xsi:type="dcterms:W3CDTF">2025-10-31T00:56:05Z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