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50" r:id="rId4"/>
    <p:sldId id="1449" r:id="rId5"/>
    <p:sldId id="1442" r:id="rId6"/>
    <p:sldId id="1430" r:id="rId7"/>
    <p:sldId id="1431" r:id="rId8"/>
    <p:sldId id="1439" r:id="rId9"/>
    <p:sldId id="1432" r:id="rId10"/>
    <p:sldId id="1448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50"/>
            <p14:sldId id="1449"/>
            <p14:sldId id="1442"/>
            <p14:sldId id="1430"/>
            <p14:sldId id="1431"/>
            <p14:sldId id="1439"/>
            <p14:sldId id="1432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114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191699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关税战下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龙虎赶底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2025/10/13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8253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>
          <a:xfrm>
            <a:off x="5824728" y="1398547"/>
            <a:ext cx="480399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5" y="232657"/>
            <a:ext cx="608596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1608</a:t>
            </a:r>
            <a:r>
              <a:rPr lang="zh-CN" altLang="en-US"/>
              <a:t>亿，量能不给力，但龙虎赶底进攻非常明显；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操作思路：十月素有“银十”的资金回流月之称，整体节奏比</a:t>
            </a:r>
            <a:r>
              <a:rPr lang="en-US" altLang="zh-CN" dirty="0"/>
              <a:t>9</a:t>
            </a:r>
            <a:r>
              <a:rPr lang="zh-CN" altLang="en-US" dirty="0"/>
              <a:t>月舒服；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24" y="1218697"/>
            <a:ext cx="2651283" cy="2985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9212" y="1420457"/>
            <a:ext cx="4121843" cy="408956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近几次大假后续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167277"/>
            <a:ext cx="7820008" cy="976348"/>
          </a:xfrm>
        </p:spPr>
        <p:txBody>
          <a:bodyPr/>
          <a:lstStyle/>
          <a:p>
            <a:r>
              <a:rPr lang="zh-CN" altLang="en-US" dirty="0"/>
              <a:t>节前反弹，则节后两天谨慎</a:t>
            </a:r>
            <a:endParaRPr lang="en-US" altLang="zh-CN" dirty="0"/>
          </a:p>
          <a:p>
            <a:r>
              <a:rPr lang="zh-CN" altLang="en-US" dirty="0"/>
              <a:t>个股没死叉不减，不破位不跑，涨停开板不破均线不动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4" y="1261348"/>
            <a:ext cx="3631411" cy="3271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94" y="1227496"/>
            <a:ext cx="3631411" cy="3338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685" y="1236640"/>
            <a:ext cx="3624459" cy="3320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707" y="3436727"/>
            <a:ext cx="3144216" cy="2096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720" y="3408248"/>
            <a:ext cx="4508729" cy="2113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龙虎炒作情绪度强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599" y="2820127"/>
            <a:ext cx="8085462" cy="3329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878" y="1422804"/>
            <a:ext cx="2246065" cy="4498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17311"/>
              </p:ext>
            </p:extLst>
          </p:nvPr>
        </p:nvGraphicFramePr>
        <p:xfrm>
          <a:off x="442913" y="660401"/>
          <a:ext cx="11341100" cy="834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5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商务部对几大材料实行出口管制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日，商务部会同海关总署发布关于对超硬材料、稀土设备和原辅料、钬等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种中重稀土、锂电池和人造石墨负极材料相关物项实施出口管制措施的公告，将于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日正式实施。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美股稀土概念股延续强劲走势，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Critical Metals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大涨超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United States Antimony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Energy Fuels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稀土：北方稀土、中国稀土、华宏科技、天和磁材、九菱科技（北交所）、奔朗新材（北交所）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超硬材料：黄河旋风、力量钻石、惠丰钻石（北交所）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石墨：德尔未来、华丽家族、宝泰隆、东方碳素（北交所）、宁新新材（北交所）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锂电池：赣锋锂业、天齐锂业、天宏锂电（北交所）、德瑞锂电（北交所）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商务部：将反无人机技术公司等外国实体列入不可靠实体清单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商务部：将反无人机技术公司、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TechInsights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公司及其分支机构等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个外国实体列入不可靠实体清单。以上企业分别与台开展所谓军事技术合作、协助外国政府打压中国企业，严重损害中国国家安全和发展利益。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军工：成飞集成、长城军工、利君股份、国睿科技、北方长龙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99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 b="3099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化工、电气设备、半导体、汽车配件、机械设备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6" b="7120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>
            <a:fillRect/>
          </a:stretch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10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781</Words>
  <Application>Microsoft Office PowerPoint</Application>
  <PresentationFormat>宽屏</PresentationFormat>
  <Paragraphs>91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1678</cp:revision>
  <dcterms:created xsi:type="dcterms:W3CDTF">2019-06-19T02:08:00Z</dcterms:created>
  <dcterms:modified xsi:type="dcterms:W3CDTF">2025-10-13T08:55:06Z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