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48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48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378" y="204"/>
      </p:cViewPr>
      <p:guideLst>
        <p:guide pos="7423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3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1675" y="1191699"/>
            <a:ext cx="8248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无量反抽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还是快进</a:t>
            </a: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快出更好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2025/10/15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3" b="18253"/>
          <a:stretch/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4772" r="14447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408852" y="3920246"/>
            <a:ext cx="770467" cy="359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某友商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" b="449"/>
          <a:stretch>
            <a:fillRect/>
          </a:stretch>
        </p:blipFill>
        <p:spPr>
          <a:xfrm>
            <a:off x="5824728" y="1398547"/>
            <a:ext cx="480399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745" y="232657"/>
            <a:ext cx="608596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</a:t>
            </a:r>
            <a:r>
              <a:rPr lang="en-US" altLang="zh-CN" dirty="0"/>
              <a:t>5034</a:t>
            </a:r>
            <a:r>
              <a:rPr lang="zh-CN" altLang="en-US" dirty="0"/>
              <a:t>亿，量能反复争夺</a:t>
            </a:r>
            <a:r>
              <a:rPr lang="en-US" altLang="zh-CN" dirty="0"/>
              <a:t>2.5</a:t>
            </a:r>
            <a:r>
              <a:rPr lang="zh-CN" altLang="en-US" dirty="0"/>
              <a:t>万亿，下跌又有反抽预期，但震感强烈，可做做</a:t>
            </a:r>
            <a:r>
              <a:rPr lang="en-US" altLang="zh-CN" dirty="0"/>
              <a:t>T</a:t>
            </a:r>
            <a:r>
              <a:rPr lang="zh-CN" altLang="en-US" dirty="0"/>
              <a:t>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操作思路：十月素有“银十”的资金回流月之称，整体节奏比</a:t>
            </a:r>
            <a:r>
              <a:rPr lang="en-US" altLang="zh-CN" dirty="0"/>
              <a:t>9</a:t>
            </a:r>
            <a:r>
              <a:rPr lang="zh-CN" altLang="en-US" dirty="0"/>
              <a:t>月舒服；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龙虎整体净买强度和情绪到位，做龙虎股更容易获得市场溢价。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908" y="1248335"/>
            <a:ext cx="2624515" cy="29260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39601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1232" y="1480026"/>
            <a:ext cx="3477803" cy="28981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707" y="3436727"/>
            <a:ext cx="3144216" cy="20961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720" y="3408248"/>
            <a:ext cx="4508729" cy="2113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2263140" y="3960576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市场反复震荡，龙虎逆势进攻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096000" y="3417884"/>
            <a:ext cx="2837688" cy="309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龙虎主炒方向，近一月韧性强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龙虎炒作情绪度强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0" y="2820127"/>
            <a:ext cx="8085460" cy="3329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878" y="1462306"/>
            <a:ext cx="2246065" cy="44198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31851"/>
              </p:ext>
            </p:extLst>
          </p:nvPr>
        </p:nvGraphicFramePr>
        <p:xfrm>
          <a:off x="442913" y="660401"/>
          <a:ext cx="11341100" cy="738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黄金、白银、铜期货大涨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鲍尔森表示，她支持今年再降息两次，每次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个基点。美联储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月降息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个基点的概率为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98.3%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 OMEX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黄金期货涨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3.24%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4130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盎司，再创历史新高。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COMEX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白银期货涨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7.47%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50.77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盎司，再创历史新高。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伦铜期货涨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4.13%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10802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吨。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铜：江西铜业、北方铜业、云南铜业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白银：白银有色、豫光金铅、湖南白银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黄金：中国瑞林、西部黄金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美股稀土概念大涨 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Critical Metals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股价上涨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55.41% 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盘后涨超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Critical Metals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股价上涨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55.41%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，盘后继续上涨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23.37%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，年初至今涨幅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242%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。公司通过其位于格陵兰岛的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Tanbreez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稀土矿项目进行稀土开采，该项目是全球战略性稀土资产之一，富含国防工业所需的重稀土元素。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MP Materials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股价上涨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21.34%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，年初至今涨幅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MP Materials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及其子公司是西半球最大的稀土材料生产商。该公司拥有并经营着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Mountain Pass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稀土矿和加工设施。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稀土：包钢股份、银河磁体、北矿科技、华宏科技、中国稀土、北方稀土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993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r="100"/>
          <a:stretch/>
        </p:blipFill>
        <p:spPr>
          <a:xfrm>
            <a:off x="1948579" y="710857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化工、电气设备、有色、汽车配件、机械设备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机器人、化工、汽配、芯片、算力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" b="611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" b="4212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10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14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矩形 4"/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721</Words>
  <Application>Microsoft Office PowerPoint</Application>
  <PresentationFormat>宽屏</PresentationFormat>
  <Paragraphs>90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1685</cp:revision>
  <dcterms:created xsi:type="dcterms:W3CDTF">2019-06-19T02:08:00Z</dcterms:created>
  <dcterms:modified xsi:type="dcterms:W3CDTF">2025-10-15T09:09:38Z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