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48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48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1338" y="-66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3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1675" y="1191699"/>
            <a:ext cx="82486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近期首次不及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2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万亿，做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T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为主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2025/10/17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3" b="18253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14772" r="14447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" b="449"/>
          <a:stretch>
            <a:fillRect/>
          </a:stretch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745" y="232657"/>
            <a:ext cx="608596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1417</a:t>
            </a:r>
            <a:r>
              <a:rPr lang="zh-CN" altLang="en-US" dirty="0"/>
              <a:t>亿，近期量能首次不达</a:t>
            </a:r>
            <a:r>
              <a:rPr lang="en-US" altLang="zh-CN" dirty="0"/>
              <a:t>2</a:t>
            </a:r>
            <a:r>
              <a:rPr lang="zh-CN" altLang="en-US" dirty="0"/>
              <a:t>万亿，震感加剧，做</a:t>
            </a:r>
            <a:r>
              <a:rPr lang="en-US" altLang="zh-CN" dirty="0"/>
              <a:t>T</a:t>
            </a:r>
            <a:r>
              <a:rPr lang="zh-CN" altLang="en-US" dirty="0"/>
              <a:t>，快进快出为主；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操作思路：十月素有“银十”的资金回流月之称，整体节奏比</a:t>
            </a:r>
            <a:r>
              <a:rPr lang="en-US" altLang="zh-CN" dirty="0"/>
              <a:t>9</a:t>
            </a:r>
            <a:r>
              <a:rPr lang="zh-CN" altLang="en-US" dirty="0"/>
              <a:t>月舒服；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30" y="1248335"/>
            <a:ext cx="2610071" cy="29260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7101" y="1480026"/>
            <a:ext cx="3346065" cy="28981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707" y="3436727"/>
            <a:ext cx="3144216" cy="20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720" y="3408248"/>
            <a:ext cx="4508729" cy="2113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龙虎炒作情绪度强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0" y="2820127"/>
            <a:ext cx="8085460" cy="332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43" y="1462306"/>
            <a:ext cx="2209934" cy="44198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15940"/>
              </p:ext>
            </p:extLst>
          </p:nvPr>
        </p:nvGraphicFramePr>
        <p:xfrm>
          <a:off x="442913" y="660401"/>
          <a:ext cx="11341100" cy="6068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黄金白银再创新高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COMEX 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黄金期货收涨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4344.3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COMEX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白银期货收涨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3.99%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53.43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盎司，均再创收盘新高。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铜：江西铜业、北方铜业、云南铜业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白银：白银有色、豫光金铅、湖南白银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黄金：中国瑞林、西部黄金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国内首款</a:t>
                      </a:r>
                      <a:r>
                        <a:rPr lang="en-US" altLang="zh-CN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eSIM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国产手机发布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首款支持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eSIM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国产手机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OPPO Find X9 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日晚发布，其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eSIM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版本兼容中国移动 、中国联通 、中国电信 三大运营商。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澄天伟业 、日海智能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99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 b="2078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化工、电气设备、有色、汽车配件、机械设备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" b="611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" b="4212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10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14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588</Words>
  <Application>Microsoft Office PowerPoint</Application>
  <PresentationFormat>宽屏</PresentationFormat>
  <Paragraphs>85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1688</cp:revision>
  <dcterms:created xsi:type="dcterms:W3CDTF">2019-06-19T02:08:00Z</dcterms:created>
  <dcterms:modified xsi:type="dcterms:W3CDTF">2025-10-17T01:41:04Z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