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48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-276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191699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量能未稳定前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快进快出为主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2025/10/19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8253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5" y="232657"/>
            <a:ext cx="608596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69</a:t>
            </a:r>
            <a:r>
              <a:rPr lang="zh-CN" altLang="en-US" dirty="0"/>
              <a:t>亿，持续两天量能不足</a:t>
            </a:r>
            <a:r>
              <a:rPr lang="en-US" altLang="zh-CN" dirty="0"/>
              <a:t>2</a:t>
            </a:r>
            <a:r>
              <a:rPr lang="zh-CN" altLang="en-US" dirty="0"/>
              <a:t>万亿，震感强烈，做</a:t>
            </a:r>
            <a:r>
              <a:rPr lang="en-US" altLang="zh-CN" dirty="0"/>
              <a:t>T</a:t>
            </a:r>
            <a:r>
              <a:rPr lang="zh-CN" altLang="en-US" dirty="0"/>
              <a:t>，快进快出为主；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操作思路：周五（</a:t>
            </a:r>
            <a:r>
              <a:rPr lang="en-US" altLang="zh-CN" dirty="0"/>
              <a:t>17</a:t>
            </a:r>
            <a:r>
              <a:rPr lang="zh-CN" altLang="en-US"/>
              <a:t>号）是股指交割，股市受挫也情有可原，需待量能稳定回升；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30" y="1267335"/>
            <a:ext cx="2610071" cy="2888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101" y="1501333"/>
            <a:ext cx="3346065" cy="24720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707" y="3436727"/>
            <a:ext cx="3144216" cy="20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408248"/>
            <a:ext cx="4508729" cy="2113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0" y="2820127"/>
            <a:ext cx="8085460" cy="332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43" y="1462306"/>
            <a:ext cx="2209934" cy="4419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32482"/>
              </p:ext>
            </p:extLst>
          </p:nvPr>
        </p:nvGraphicFramePr>
        <p:xfrm>
          <a:off x="442913" y="660401"/>
          <a:ext cx="11341100" cy="658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乌克兰总统泽连斯基在会见美国总统特朗普后发表讲话称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防空系统对乌很重要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并决定与美国进行更多合作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愿意接受双边或三边会谈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愿意接受任何能让他们更接近和平的形式。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地缘政治短期趋和，黄金下跌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伊朗谴责以色列违反加沙停火协议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当地时间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伊朗外交部发言人巴加埃发表声明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强烈谴责以色列多次违反加沙地带停火协议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尤其是近日以军对一辆载有巴勒斯坦流离失所者的车辆发动袭击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导致包括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名儿童和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名妇女在内的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人死亡。此外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巴加埃还批评以色列拒绝履行重新开放拉法口岸的承诺。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地缘政治长期看难以稳定向好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十五五支付体系展望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中国人民银行支付结算司负责人：建设并完善跨境支付基础设施，持续扩大网络覆盖范围；持续推进跨境支付互联互通，便利跨境资金和人员往来。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利好跨境支付（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CIPS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中国人工智能专利数量占全球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60% 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成为全球最大人工智能专利拥有国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人工智能，有的专利或可有可无，但依然是国家支持的长期方向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美东时间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日，特朗普在接受美媒采访时突然表示：对中国商品征收高关税的做法，是不可持续的。并确认计划于两周后在韩国见面的消息。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美股上涨，也有利于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股周一反抽。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99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2078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化工、电气设备、有色、汽车配件、机械设备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r="1269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b="3180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10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748</Words>
  <Application>Microsoft Office PowerPoint</Application>
  <PresentationFormat>宽屏</PresentationFormat>
  <Paragraphs>90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1692</cp:revision>
  <dcterms:created xsi:type="dcterms:W3CDTF">2019-06-19T02:08:00Z</dcterms:created>
  <dcterms:modified xsi:type="dcterms:W3CDTF">2025-10-19T08:35:38Z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