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48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48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378" y="-912"/>
      </p:cViewPr>
      <p:guideLst>
        <p:guide pos="7423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191699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又是缩量反抽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先高抛，后低吸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2025/10/20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6" b="18516"/>
          <a:stretch/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4772" r="14447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" b="449"/>
          <a:stretch>
            <a:fillRect/>
          </a:stretch>
        </p:blipFill>
        <p:spPr>
          <a:xfrm>
            <a:off x="5824728" y="1398547"/>
            <a:ext cx="480399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745" y="232657"/>
            <a:ext cx="608596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2005</a:t>
            </a:r>
            <a:r>
              <a:rPr lang="zh-CN" altLang="en-US" dirty="0"/>
              <a:t>亿，无量反抽，反弹机会难持续；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操作思路：震荡格局还没结束，整体蛋糕小，快进快出才是王道；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龙虎整体净买强度和情绪到位，做龙虎股更容易获得市场溢价。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520" y="1267335"/>
            <a:ext cx="2603291" cy="2888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39601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2372" y="1501333"/>
            <a:ext cx="2935523" cy="247202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707" y="3436727"/>
            <a:ext cx="3144216" cy="2096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720" y="3408248"/>
            <a:ext cx="4508729" cy="2113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2263140" y="3960576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市场反复震荡，龙虎逆势进攻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096000" y="3417884"/>
            <a:ext cx="2837688" cy="309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龙虎主炒方向，近一月韧性强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龙虎炒作情绪度强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0" y="2820127"/>
            <a:ext cx="8085460" cy="3329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43" y="1462306"/>
            <a:ext cx="2209934" cy="4419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32482"/>
              </p:ext>
            </p:extLst>
          </p:nvPr>
        </p:nvGraphicFramePr>
        <p:xfrm>
          <a:off x="442913" y="660401"/>
          <a:ext cx="11341100" cy="6581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乌克兰总统泽连斯基在会见美国总统特朗普后发表讲话称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防空系统对乌很重要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并决定与美国进行更多合作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愿意接受双边或三边会谈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愿意接受任何能让他们更接近和平的形式。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地缘政治短期趋和，黄金下跌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伊朗谴责以色列违反加沙停火协议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当地时间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伊朗外交部发言人巴加埃发表声明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强烈谴责以色列多次违反加沙地带停火协议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尤其是近日以军对一辆载有巴勒斯坦流离失所者的车辆发动袭击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导致包括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名儿童和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名妇女在内的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人死亡。此外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巴加埃还批评以色列拒绝履行重新开放拉法口岸的承诺。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地缘政治长期看难以稳定向好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十五五支付体系展望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中国人民银行支付结算司负责人：建设并完善跨境支付基础设施，持续扩大网络覆盖范围；持续推进跨境支付互联互通，便利跨境资金和人员往来。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利好跨境支付（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CIPS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中国人工智能专利数量占全球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60% 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成为全球最大人工智能专利拥有国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人工智能，有的专利或可有可无，但依然是国家支持的长期方向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美东时间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日，特朗普在接受美媒采访时突然表示：对中国商品征收高关税的做法，是不可持续的。并确认计划于两周后在韩国见面的消息。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美股上涨，也有利于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股周一反抽。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993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 b="2078"/>
          <a:stretch/>
        </p:blipFill>
        <p:spPr>
          <a:xfrm>
            <a:off x="1948579" y="710857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化工、电气设备、有色、汽车配件、机械设备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机器人、化工、汽配、芯片、算力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r="1269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" b="3180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10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19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矩形 4"/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737</Words>
  <Application>Microsoft Office PowerPoint</Application>
  <PresentationFormat>宽屏</PresentationFormat>
  <Paragraphs>90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1694</cp:revision>
  <dcterms:created xsi:type="dcterms:W3CDTF">2019-06-19T02:08:00Z</dcterms:created>
  <dcterms:modified xsi:type="dcterms:W3CDTF">2025-10-20T09:11:30Z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