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48" r:id="rId10"/>
    <p:sldId id="1419" r:id="rId11"/>
    <p:sldId id="1440" r:id="rId12"/>
    <p:sldId id="1201" r:id="rId13"/>
    <p:sldId id="734" r:id="rId14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114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93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191699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期待量能恢复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情绪敞亮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2025/10/22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6" b="18516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>
          <a:xfrm>
            <a:off x="5824728" y="1398547"/>
            <a:ext cx="4803992" cy="37679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232657"/>
            <a:ext cx="6085962" cy="1110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两市缩量</a:t>
            </a:r>
            <a:r>
              <a:rPr lang="en-US" altLang="zh-CN" dirty="0"/>
              <a:t>2060</a:t>
            </a:r>
            <a:r>
              <a:rPr lang="zh-CN" altLang="en-US" dirty="0"/>
              <a:t>亿，缩量，正对我们高抛低吸，快进快出的节奏；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操作思路：震荡格局还没结束，未到</a:t>
            </a:r>
            <a:r>
              <a:rPr lang="en-US" altLang="zh-CN" dirty="0"/>
              <a:t>2</a:t>
            </a:r>
            <a:r>
              <a:rPr lang="zh-CN" altLang="en-US" dirty="0"/>
              <a:t>万亿，整体蛋糕小，快进快出才是王道；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龙虎整体净买强度和情绪到位，做龙虎股更容易获得市场溢价。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70" y="1267335"/>
            <a:ext cx="2566389" cy="2888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869" y="1514882"/>
            <a:ext cx="2876529" cy="220103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707" y="3470536"/>
            <a:ext cx="3144216" cy="2028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51" y="3408248"/>
            <a:ext cx="4434866" cy="2113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2263140" y="3960576"/>
            <a:ext cx="275316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市场反复震荡，龙虎逆势进攻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龙虎炒作情绪分歧多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601" y="2820127"/>
            <a:ext cx="8085458" cy="33293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43" y="1497856"/>
            <a:ext cx="2209934" cy="43487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390110"/>
              </p:ext>
            </p:extLst>
          </p:nvPr>
        </p:nvGraphicFramePr>
        <p:xfrm>
          <a:off x="442913" y="660401"/>
          <a:ext cx="11341100" cy="5748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6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3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3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欧洲多国领导人支持俄乌立即停火 以当前战线启动和谈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欧洲领导人周二联合发表声明，表示他们“强烈支持俄乌立即在当前战线停火，并以此为基础启动和谈”，以推动结束已进入第四年的俄乌冲突。​国际金价大跌。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泽连斯基最新表示：乌克兰已准备好结束俄乌冲突。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俄乌重建概念一般般；主要是黄金短期下降压力。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50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宇树科技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IPO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辅导进展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宇树科技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IPO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辅导机构中信证券近日提交了“辅导工作进展情况报告（第一期）”。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宇树科技：景兴纸业、首开股份、金风科技、卧龙电驱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我国核聚变领域最大制冷功率氦制冷机成功投产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从河南中科清能科技有限公司获悉，中科清能研发制造的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3kW 4.5K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氦制冷机于今年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日在合肥一次启机成功。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核聚变：合锻智能、永鼎股份、哈焊华通、中洲特材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39935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/>
        </p:blipFill>
        <p:spPr>
          <a:xfrm>
            <a:off x="1948579" y="710857"/>
            <a:ext cx="829484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化工、电气设备、有色、房产建筑、机械设备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机器人、化工、汽配、芯片、</a:t>
            </a:r>
            <a:r>
              <a:rPr lang="zh-CN" altLang="en-US" sz="2000" spc="1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算力、电力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" b="789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3503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10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21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3727</TotalTime>
  <Words>663</Words>
  <Application>Microsoft Office PowerPoint</Application>
  <PresentationFormat>宽屏</PresentationFormat>
  <Paragraphs>88</Paragraphs>
  <Slides>13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1702</cp:revision>
  <dcterms:created xsi:type="dcterms:W3CDTF">2019-06-19T02:08:00Z</dcterms:created>
  <dcterms:modified xsi:type="dcterms:W3CDTF">2025-10-22T09:12:51Z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