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48" r:id="rId10"/>
    <p:sldId id="1419" r:id="rId11"/>
    <p:sldId id="1440" r:id="rId12"/>
    <p:sldId id="1201" r:id="rId13"/>
    <p:sldId id="734" r:id="rId14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>
        <p:scale>
          <a:sx n="125" d="100"/>
          <a:sy n="125" d="100"/>
        </p:scale>
        <p:origin x="372" y="-336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93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155123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大游资屡屡买进，格局机会还有吗？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2025/10/24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6" b="18516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>
            <a:fillRect/>
          </a:stretch>
        </p:blipFill>
        <p:spPr>
          <a:xfrm>
            <a:off x="5824728" y="1398547"/>
            <a:ext cx="4803992" cy="37679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232657"/>
            <a:ext cx="6085962" cy="11105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两市缩量两百多亿，</a:t>
            </a:r>
            <a:r>
              <a:rPr lang="en-US" altLang="zh-CN" dirty="0"/>
              <a:t>1.6</a:t>
            </a:r>
            <a:r>
              <a:rPr lang="zh-CN" altLang="en-US" dirty="0"/>
              <a:t>万亿，弱势震荡；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操作思路：牛线下移，整体蛋糕</a:t>
            </a:r>
            <a:r>
              <a:rPr lang="zh-CN" altLang="en-US"/>
              <a:t>小，小仓位左侧布局，快进快出为主；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龙虎整体净买强度和情绪到位，做龙虎股更容易获得市场溢价。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863" y="1267335"/>
            <a:ext cx="2564603" cy="2888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707" y="3470536"/>
            <a:ext cx="3144216" cy="2028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1651" y="3408248"/>
            <a:ext cx="4434866" cy="2113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2263140" y="3960576"/>
            <a:ext cx="275316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市场反复震荡，龙虎逆势进攻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龙虎炒作情绪分歧多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601" y="2820127"/>
            <a:ext cx="8085458" cy="3329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43" y="1524185"/>
            <a:ext cx="2209934" cy="42961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114145"/>
              </p:ext>
            </p:extLst>
          </p:nvPr>
        </p:nvGraphicFramePr>
        <p:xfrm>
          <a:off x="442913" y="660401"/>
          <a:ext cx="11341100" cy="5758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6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4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3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3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二十届四中全会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日上午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时举行新闻发布会，介绍和解读二十届四中全会精神。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日二十届第四次全体会议：加快建设制造强国、质量强国、航天强国、交通强国、网络强国。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对比上一届，本次多了航天和交通强国。关注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可能发布的十五五规划建议。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50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量子科技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国盾量子副总裁周总作为列席代表参加重要会议，并在采访中发言：在十五五规划当中，看到量子科技放到了新的经济增长点的角度进行推动。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量子科技：格尔软件、国盾量子、吉大正元、科大国创、神州信息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我国核聚变领域最大制冷功率氦制冷机成功投产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从河南中科清能科技有限公司获悉，中科清能研发制造的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3kW 4.5K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氦制冷机于今年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日在合肥一次启机成功。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核聚变：合锻智能、永鼎股份、哈焊华通、中洲特材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39935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/>
        </p:blipFill>
        <p:spPr>
          <a:xfrm>
            <a:off x="1948579" y="710857"/>
            <a:ext cx="829484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化工、电气设备、有色、房产建筑、机械设备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机器人、化工、汽配、芯片、</a:t>
            </a:r>
            <a:r>
              <a:rPr lang="zh-CN" altLang="en-US" sz="2000" spc="15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算力、电力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" b="789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b="3503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10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21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3828</TotalTime>
  <Words>658</Words>
  <Application>Microsoft Office PowerPoint</Application>
  <PresentationFormat>宽屏</PresentationFormat>
  <Paragraphs>86</Paragraphs>
  <Slides>13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1704</cp:revision>
  <dcterms:created xsi:type="dcterms:W3CDTF">2019-06-19T02:08:00Z</dcterms:created>
  <dcterms:modified xsi:type="dcterms:W3CDTF">2025-10-24T01:15:02Z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