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50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50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270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93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475232"/>
            <a:ext cx="8248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</a:t>
            </a: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游资的进攻格局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2025/10/26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6" b="18516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3303</a:t>
            </a:r>
            <a:r>
              <a:rPr lang="zh-CN" altLang="en-US" dirty="0"/>
              <a:t>亿，两市</a:t>
            </a:r>
            <a:r>
              <a:rPr lang="en-US" altLang="zh-CN" dirty="0"/>
              <a:t>1.97</a:t>
            </a:r>
            <a:r>
              <a:rPr lang="zh-CN" altLang="en-US" dirty="0"/>
              <a:t>万亿，突破新高有量支持，相对稳；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操作思路：大盘压不下去，国家对操盘，等待量能持续突破的好机会；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63" y="1299151"/>
            <a:ext cx="2564603" cy="28243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354CD3-23D8-9D1A-CFFB-010AC345D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406" y="1351390"/>
            <a:ext cx="4590322" cy="3493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707" y="3470536"/>
            <a:ext cx="3144216" cy="2028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51" y="3408248"/>
            <a:ext cx="4434866" cy="211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龙虎炒作情绪分歧多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602" y="2820127"/>
            <a:ext cx="8085455" cy="3329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48" y="1524185"/>
            <a:ext cx="2145124" cy="42961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114145"/>
              </p:ext>
            </p:extLst>
          </p:nvPr>
        </p:nvGraphicFramePr>
        <p:xfrm>
          <a:off x="442913" y="660401"/>
          <a:ext cx="11341100" cy="575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二十届四中全会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日上午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时举行新闻发布会，介绍和解读二十届四中全会精神。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日二十届第四次全体会议：加快建设制造强国、质量强国、航天强国、交通强国、网络强国。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对比上一届，本次多了航天和交通强国。关注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可能发布的十五五规划建议。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量子科技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国盾量子副总裁周总作为列席代表参加重要会议，并在采访中发言：在十五五规划当中，看到量子科技放到了新的经济增长点的角度进行推动。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量子科技：格尔软件、国盾量子、吉大正元、科大国创、神州信息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我国核聚变领域最大制冷功率氦制冷机成功投产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从河南中科清能科技有限公司获悉，中科清能研发制造的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3kW 4.5K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氦制冷机于今年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日在合肥一次启机成功。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核聚变：合锻智能、永鼎股份、哈焊华通、中洲特材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3993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r="210"/>
          <a:stretch/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化工、电气设备、有色、房产建筑、机械设备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</a:t>
            </a:r>
            <a:r>
              <a:rPr lang="zh-CN" altLang="en-US" sz="2000" spc="1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算力、电力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 b="589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" b="6918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10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21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D23453-70CF-3817-C5C9-908607128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近期龙虎回档表现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A84AA3-CFD4-8E96-DA2A-EAAE6E694A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E6A1E5-AE6C-22D5-658A-7C9C4289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0" y="901837"/>
            <a:ext cx="5686988" cy="11170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86C6CB-9574-B1B1-BA26-E367DF864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0" y="2191185"/>
            <a:ext cx="5775380" cy="1162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FF14A6-6E66-807F-EF91-E60D20F01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01837"/>
            <a:ext cx="5115479" cy="3313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00F98C-E028-73B9-1A74-2B062A9BB4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248"/>
          <a:stretch>
            <a:fillRect/>
          </a:stretch>
        </p:blipFill>
        <p:spPr>
          <a:xfrm>
            <a:off x="8529577" y="2436398"/>
            <a:ext cx="1873675" cy="3069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8A62BA-6E8A-59FC-F691-186D692E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03" y="3378879"/>
            <a:ext cx="5242814" cy="25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55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3980</TotalTime>
  <Words>666</Words>
  <Application>Microsoft Office PowerPoint</Application>
  <PresentationFormat>宽屏</PresentationFormat>
  <Paragraphs>87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1706</cp:revision>
  <dcterms:created xsi:type="dcterms:W3CDTF">2019-06-19T02:08:00Z</dcterms:created>
  <dcterms:modified xsi:type="dcterms:W3CDTF">2025-10-26T10:01:43Z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