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2" y="-48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93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7204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屡创新高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大游资</a:t>
            </a: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4000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点格局！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2025/10/27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b="1851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3659</a:t>
            </a:r>
            <a:r>
              <a:rPr lang="zh-CN" altLang="en-US" dirty="0"/>
              <a:t>亿，两市</a:t>
            </a:r>
            <a:r>
              <a:rPr lang="en-US" altLang="zh-CN" dirty="0"/>
              <a:t>2.33</a:t>
            </a:r>
            <a:r>
              <a:rPr lang="zh-CN" altLang="en-US" dirty="0"/>
              <a:t>万亿，突破新高有量支持，相对稳；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操作思路：国家队操盘，新高更吸引资金，破</a:t>
            </a:r>
            <a:r>
              <a:rPr lang="en-US" altLang="zh-CN" dirty="0"/>
              <a:t>4000</a:t>
            </a:r>
            <a:r>
              <a:rPr lang="zh-CN" altLang="en-US" dirty="0"/>
              <a:t>近在咫尺；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6" y="1299151"/>
            <a:ext cx="2465636" cy="2824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354CD3-23D8-9D1A-CFFB-010AC345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0090" y="1351390"/>
            <a:ext cx="4448954" cy="3493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707" y="3470536"/>
            <a:ext cx="3144216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08248"/>
            <a:ext cx="4434866" cy="21130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602" y="2820127"/>
            <a:ext cx="808545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8" y="1524185"/>
            <a:ext cx="214512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75165"/>
              </p:ext>
            </p:extLst>
          </p:nvPr>
        </p:nvGraphicFramePr>
        <p:xfrm>
          <a:off x="442913" y="660401"/>
          <a:ext cx="11341100" cy="681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美经贸磋商达成基本共识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周末，中美在马来西亚吉隆坡举行经贸磋商。双方围绕美对华海事物流和造船业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301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措施、延长对等关税暂停期、芬太尼关税和执法合作、农产品贸易、出口管制等双方共同关心的重要经贸问题，进行了坦诚、深入、富有建设性的交流磋商，就解决各自关切的安排达成基本共识。双方同意进一步确定具体细节，并履行各自国内批准程序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利好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股表现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量子计算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国盾量子副总裁周总作为列席代表参加重要会议，并在采访中发言：在十五五规划当中，看到量子科技放到了新的经济增长点的角度进行推动。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量子科技：格尔软件、国盾量子、吉大正元、科大国创、神州信息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金融街论坛年会本周举行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金融街论坛年会将于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月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27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日至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日在北京金融街举行。中国人民银行行长潘功胜、金融监管总局局长李云泽、中国证监会主席吴清将出席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金融街论坛年会并作主题演讲。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湘财股份公告换股吸收合并大智慧获上交所受理。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金融：湘财股份、国盛金控、汇金股份、指南针、同花顺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十五五：四大战略性新兴产业和七大未来产业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四大战略性新兴产业：新能源、新材料、航空航天、低空经济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七大未来产业：量子科技、生物制造、氢能、核聚变能、脑机接口、具身智能、第六代移动通信</a:t>
                      </a: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bg1"/>
                          </a:solidFill>
                        </a:rPr>
                        <a:t>明年的大机会在这里面出</a:t>
                      </a: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39935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r="210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化工、电气设备、有色、房产建筑、机械设备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</a:t>
            </a:r>
            <a:r>
              <a:rPr lang="zh-CN" altLang="en-US" sz="2000" spc="1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算力、电力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b="589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b="6918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10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26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4D23453-70CF-3817-C5C9-908607128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A84AA3-CFD4-8E96-DA2A-EAAE6E694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E6A1E5-AE6C-22D5-658A-7C9C4289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186C6CB-9574-B1B1-BA26-E367DF864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775380" cy="1162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CFF14A6-6E66-807F-EF91-E60D20F01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00F98C-E028-73B9-1A74-2B062A9BB4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8A62BA-6E8A-59FC-F691-186D692E1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5755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4468</TotalTime>
  <Words>769</Words>
  <Application>Microsoft Office PowerPoint</Application>
  <PresentationFormat>宽屏</PresentationFormat>
  <Paragraphs>93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1708</cp:revision>
  <dcterms:created xsi:type="dcterms:W3CDTF">2019-06-19T02:08:00Z</dcterms:created>
  <dcterms:modified xsi:type="dcterms:W3CDTF">2025-10-27T09:06:47Z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