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50" r:id="rId10"/>
    <p:sldId id="1448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50"/>
            <p14:sldId id="1448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76" y="114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93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172040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屡创新高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大游资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4000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点格局！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2025/10/28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3" b="18273"/>
          <a:stretch/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449"/>
          <a:stretch>
            <a:fillRect/>
          </a:stretch>
        </p:blipFill>
        <p:spPr>
          <a:xfrm>
            <a:off x="5824728" y="1398547"/>
            <a:ext cx="4803992" cy="37679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5" y="232657"/>
            <a:ext cx="6085962" cy="11105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两市缩量</a:t>
            </a:r>
            <a:r>
              <a:rPr lang="en-US" altLang="zh-CN" dirty="0"/>
              <a:t>1922</a:t>
            </a:r>
            <a:r>
              <a:rPr lang="zh-CN" altLang="en-US" dirty="0"/>
              <a:t>亿，两市</a:t>
            </a:r>
            <a:r>
              <a:rPr lang="en-US" altLang="zh-CN" dirty="0"/>
              <a:t>2.14</a:t>
            </a:r>
            <a:r>
              <a:rPr lang="zh-CN" altLang="en-US" dirty="0"/>
              <a:t>万亿，突破新高有量支持，相对稳；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操作思路：国家队操盘，新高更吸引资金，破</a:t>
            </a:r>
            <a:r>
              <a:rPr lang="en-US" altLang="zh-CN" dirty="0"/>
              <a:t>4000</a:t>
            </a:r>
            <a:r>
              <a:rPr lang="zh-CN" altLang="en-US" dirty="0"/>
              <a:t>近在咫尺；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龙虎整体净买强度和情绪到位，做龙虎股更容易获得市场溢价。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46" y="1325243"/>
            <a:ext cx="2465636" cy="2772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439601" y="956710"/>
            <a:ext cx="6344412" cy="3554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354CD3-23D8-9D1A-CFFB-010AC345D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6213" y="1351390"/>
            <a:ext cx="4316707" cy="3493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707" y="3470536"/>
            <a:ext cx="3144216" cy="2028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1651" y="3408248"/>
            <a:ext cx="4434866" cy="2113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2263140" y="3960576"/>
            <a:ext cx="275316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市场反复震荡，龙虎逆势进攻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龙虎炒作情绪分歧多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602" y="2820127"/>
            <a:ext cx="8085455" cy="3329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48" y="1524185"/>
            <a:ext cx="2145124" cy="42961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75165"/>
              </p:ext>
            </p:extLst>
          </p:nvPr>
        </p:nvGraphicFramePr>
        <p:xfrm>
          <a:off x="442913" y="660401"/>
          <a:ext cx="11341100" cy="6814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6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4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3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3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美经贸磋商达成基本共识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周末，中美在马来西亚吉隆坡举行经贸磋商。双方围绕美对华海事物流和造船业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301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措施、延长对等关税暂停期、芬太尼关税和执法合作、农产品贸易、出口管制等双方共同关心的重要经贸问题，进行了坦诚、深入、富有建设性的交流磋商，就解决各自关切的安排达成基本共识。双方同意进一步确定具体细节，并履行各自国内批准程序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利好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股表现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50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量子计算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国盾量子副总裁周总作为列席代表参加重要会议，并在采访中发言：在十五五规划当中，看到量子科技放到了新的经济增长点的角度进行推动。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量子科技：格尔软件、国盾量子、吉大正元、科大国创、神州信息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金融街论坛年会本周举行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2025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金融街论坛年会将于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27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日至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30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日在北京金融街举行。中国人民银行行长潘功胜、金融监管总局局长李云泽、中国证监会主席吴清将出席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2025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金融街论坛年会并作主题演讲。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湘财股份公告换股吸收合并大智慧获上交所受理。</a:t>
                      </a: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金融：湘财股份、国盛金控、汇金股份、指南针、同花顺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十五五：四大战略性新兴产业和七大未来产业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四大战略性新兴产业：新能源、新材料、航空航天、低空经济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七大未来产业：量子科技、生物制造、氢能、核聚变能、脑机接口、具身智能、第六代移动通信</a:t>
                      </a: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明年的大机会在这里面出</a:t>
                      </a: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39935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r="210"/>
          <a:stretch/>
        </p:blipFill>
        <p:spPr>
          <a:xfrm>
            <a:off x="1948579" y="710857"/>
            <a:ext cx="829484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化工、电气设备、有色、房产建筑、机械设备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机器人、化工、汽配、芯片、</a:t>
            </a:r>
            <a:r>
              <a:rPr lang="zh-CN" altLang="en-US" sz="2000" spc="15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算力、电力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" b="589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" b="6918"/>
          <a:stretch>
            <a:fillRect/>
          </a:stretch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10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26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D23453-70CF-3817-C5C9-908607128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近期龙虎回档表现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A84AA3-CFD4-8E96-DA2A-EAAE6E694A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E6A1E5-AE6C-22D5-658A-7C9C42893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0" y="901837"/>
            <a:ext cx="5686988" cy="111708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86C6CB-9574-B1B1-BA26-E367DF864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0" y="2191185"/>
            <a:ext cx="5686988" cy="1144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FF14A6-6E66-807F-EF91-E60D20F01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01837"/>
            <a:ext cx="5115479" cy="3313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00F98C-E028-73B9-1A74-2B062A9BB4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4248"/>
          <a:stretch>
            <a:fillRect/>
          </a:stretch>
        </p:blipFill>
        <p:spPr>
          <a:xfrm>
            <a:off x="8529577" y="2436398"/>
            <a:ext cx="1873675" cy="30690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8A62BA-6E8A-59FC-F691-186D692E1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03" y="3378879"/>
            <a:ext cx="5242814" cy="25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755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5014</TotalTime>
  <Words>770</Words>
  <Application>Microsoft Office PowerPoint</Application>
  <PresentationFormat>宽屏</PresentationFormat>
  <Paragraphs>93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1709</cp:revision>
  <dcterms:created xsi:type="dcterms:W3CDTF">2019-06-19T02:08:00Z</dcterms:created>
  <dcterms:modified xsi:type="dcterms:W3CDTF">2025-10-28T10:00:13Z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