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0"/>
  </p:notesMasterIdLst>
  <p:sldIdLst>
    <p:sldId id="428" r:id="rId5"/>
    <p:sldId id="416" r:id="rId6"/>
    <p:sldId id="267" r:id="rId7"/>
    <p:sldId id="444" r:id="rId8"/>
    <p:sldId id="469" r:id="rId9"/>
    <p:sldId id="421" r:id="rId10"/>
    <p:sldId id="471" r:id="rId11"/>
    <p:sldId id="472" r:id="rId12"/>
    <p:sldId id="457" r:id="rId13"/>
    <p:sldId id="470" r:id="rId14"/>
    <p:sldId id="461" r:id="rId15"/>
    <p:sldId id="462" r:id="rId16"/>
    <p:sldId id="271" r:id="rId17"/>
    <p:sldId id="467" r:id="rId18"/>
    <p:sldId id="468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EE"/>
    <a:srgbClr val="EB23CD"/>
    <a:srgbClr val="FFFFFF"/>
    <a:srgbClr val="0A2EA8"/>
    <a:srgbClr val="132AAC"/>
    <a:srgbClr val="7399DC"/>
    <a:srgbClr val="C50001"/>
    <a:srgbClr val="C60101"/>
    <a:srgbClr val="915C09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gs" Target="tags/tag4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0330"/>
            <a:ext cx="12192000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                    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27910" y="6383655"/>
            <a:ext cx="2494280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b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0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5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6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0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40325" y="3505835"/>
            <a:ext cx="3176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0820" y="1148715"/>
            <a:ext cx="744855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分时异动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判断日内机会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红利代表：银行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r="44935"/>
          <a:stretch>
            <a:fillRect/>
          </a:stretch>
        </p:blipFill>
        <p:spPr>
          <a:xfrm>
            <a:off x="151765" y="840105"/>
            <a:ext cx="5126355" cy="3489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0" y="840105"/>
            <a:ext cx="4808220" cy="3975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25" y="2887980"/>
            <a:ext cx="4718685" cy="34385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三阳开泰选股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三阳开泰选股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881380"/>
            <a:ext cx="5419090" cy="5389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1175385"/>
            <a:ext cx="4178300" cy="4312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495" y="1889760"/>
            <a:ext cx="4250690" cy="4380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73926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62382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50837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5220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073525" y="14389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20548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3221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4053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日内进攻方向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4869180" y="33274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三阳开泰选股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1.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大盘：资金背离，高标调整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870" y="877570"/>
            <a:ext cx="6042660" cy="5465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15" y="877570"/>
            <a:ext cx="2663825" cy="3373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458970"/>
            <a:ext cx="4184650" cy="16560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2.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操作节奏：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60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分死叉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410" y="913130"/>
            <a:ext cx="6580505" cy="5015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10" y="913130"/>
            <a:ext cx="4443095" cy="3996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356475" y="51955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今天四根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分调整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线，短期有望反弹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日内异动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节奏：三阳开泰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超级买入法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737235"/>
            <a:ext cx="5804535" cy="3434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1139825"/>
            <a:ext cx="5829300" cy="4578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节奏：三阳开泰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超级买入法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590" y="856615"/>
            <a:ext cx="5667375" cy="5480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1087438"/>
            <a:ext cx="3714750" cy="1247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468428" y="2476500"/>
            <a:ext cx="2466975" cy="952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题材盘弱，红利走强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155" y="737235"/>
            <a:ext cx="4789805" cy="5562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505" y="910590"/>
            <a:ext cx="2830195" cy="3815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55" y="1518285"/>
            <a:ext cx="2772410" cy="4001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65" y="2282190"/>
            <a:ext cx="3063875" cy="42735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WPS 演示</Application>
  <PresentationFormat>宽屏</PresentationFormat>
  <Paragraphs>52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301</cp:revision>
  <dcterms:created xsi:type="dcterms:W3CDTF">2019-06-19T02:08:00Z</dcterms:created>
  <dcterms:modified xsi:type="dcterms:W3CDTF">2025-10-14T09:11:51Z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244ACA2EB60840989A6E7AD0DF89266E</vt:lpwstr>
  </property>
</Properties>
</file>