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3" r:id="rId11"/>
    <p:sldId id="402" r:id="rId12"/>
    <p:sldId id="405" r:id="rId13"/>
    <p:sldId id="404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5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（基金编号：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A20250618011797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）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0517553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短线反弹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2025.10.15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日线金叉，反弹开始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日线金叉，反弹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3-4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个交易日，关注资金流向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缩量反弹，指数震荡，注意个股高低切换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25550" y="768350"/>
            <a:ext cx="9740900" cy="5289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S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点反弹，高低切换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597954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点后反弹，资金分化，关注资金流入方向，注意高低切换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短线上攻稳定面，注意高位股的反弹结束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72845" y="768350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：煤炭，非金，有色，黄金，电气设备。备选：银行，燃气，电力等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28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个。涨停方向：电气，建筑，汽配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1760" y="798830"/>
            <a:ext cx="9428480" cy="5119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短线向上，控盘突破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核聚变，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固态电池，风电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9690" y="805180"/>
            <a:ext cx="9533255" cy="5176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控盘回档，股价突破回踩，日线死叉末端，资金流入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5235" y="758825"/>
            <a:ext cx="9701530" cy="5267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5235" y="758825"/>
            <a:ext cx="9701530" cy="5267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3+2 拷贝_17605123326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WPS 演示</Application>
  <PresentationFormat>宽屏</PresentationFormat>
  <Paragraphs>65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922</cp:revision>
  <dcterms:created xsi:type="dcterms:W3CDTF">2019-06-19T02:08:00Z</dcterms:created>
  <dcterms:modified xsi:type="dcterms:W3CDTF">2025-10-15T08:42:43Z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B0E67CC5820A4B62AE54E290D46428EB_13</vt:lpwstr>
  </property>
</Properties>
</file>