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2"/>
  </p:notesMasterIdLst>
  <p:handoutMasterIdLst>
    <p:handoutMasterId r:id="rId23"/>
  </p:handoutMasterIdLst>
  <p:sldIdLst>
    <p:sldId id="4166" r:id="rId4"/>
    <p:sldId id="4167" r:id="rId5"/>
    <p:sldId id="4168" r:id="rId6"/>
    <p:sldId id="4220" r:id="rId7"/>
    <p:sldId id="4243" r:id="rId8"/>
    <p:sldId id="4244" r:id="rId9"/>
    <p:sldId id="4245" r:id="rId10"/>
    <p:sldId id="4246" r:id="rId11"/>
    <p:sldId id="4229" r:id="rId12"/>
    <p:sldId id="4239" r:id="rId13"/>
    <p:sldId id="4249" r:id="rId14"/>
    <p:sldId id="4248" r:id="rId15"/>
    <p:sldId id="4183" r:id="rId16"/>
    <p:sldId id="4209" r:id="rId17"/>
    <p:sldId id="4184" r:id="rId18"/>
    <p:sldId id="4189" r:id="rId19"/>
    <p:sldId id="4241" r:id="rId20"/>
    <p:sldId id="4230" r:id="rId21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4" userDrawn="1">
          <p15:clr>
            <a:srgbClr val="A4A3A4"/>
          </p15:clr>
        </p15:guide>
        <p15:guide id="2" pos="38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3DA"/>
    <a:srgbClr val="F315F3"/>
    <a:srgbClr val="0029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4"/>
        <p:guide pos="385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8" Type="http://schemas.openxmlformats.org/officeDocument/2006/relationships/tags" Target="tags/tag152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7.xml"/><Relationship Id="rId6" Type="http://schemas.openxmlformats.org/officeDocument/2006/relationships/image" Target="../media/image41.png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image" Target="../media/image3.png"/><Relationship Id="rId3" Type="http://schemas.openxmlformats.org/officeDocument/2006/relationships/tags" Target="../tags/tag149.xml"/><Relationship Id="rId2" Type="http://schemas.openxmlformats.org/officeDocument/2006/relationships/image" Target="../media/image1.png"/><Relationship Id="rId1" Type="http://schemas.openxmlformats.org/officeDocument/2006/relationships/tags" Target="../tags/tag14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2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牛线下移，注意个股盘弱收缩仓位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" y="816610"/>
            <a:ext cx="4274820" cy="2153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194050"/>
            <a:ext cx="5126990" cy="3109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395" y="950595"/>
            <a:ext cx="5589270" cy="5210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309995" y="4129405"/>
            <a:ext cx="40640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走弱后的</a:t>
            </a:r>
            <a:r>
              <a:rPr lang="en-US" altLang="zh-CN">
                <a:solidFill>
                  <a:srgbClr val="FF0000"/>
                </a:solidFill>
                <a:highlight>
                  <a:srgbClr val="FFFF00"/>
                </a:highlight>
              </a:rPr>
              <a:t>333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原则：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盘中急拉</a:t>
            </a:r>
            <a:r>
              <a:rPr lang="en-US" altLang="zh-CN">
                <a:highlight>
                  <a:srgbClr val="FFFF00"/>
                </a:highlight>
              </a:rPr>
              <a:t>3%</a:t>
            </a:r>
            <a:endParaRPr lang="en-US" altLang="zh-CN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3</a:t>
            </a:r>
            <a:r>
              <a:rPr lang="zh-CN" altLang="en-US">
                <a:highlight>
                  <a:srgbClr val="FFFF00"/>
                </a:highlight>
              </a:rPr>
              <a:t>天不过压力位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分反弹</a:t>
            </a:r>
            <a:r>
              <a:rPr lang="en-US" altLang="zh-CN">
                <a:highlight>
                  <a:srgbClr val="FFFF00"/>
                </a:highlight>
              </a:rPr>
              <a:t>3</a:t>
            </a:r>
            <a:r>
              <a:rPr lang="zh-CN" altLang="en-US">
                <a:highlight>
                  <a:srgbClr val="FFFF00"/>
                </a:highlight>
              </a:rPr>
              <a:t>小时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板块：高位的反复和低位的回档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940" y="875030"/>
            <a:ext cx="4561840" cy="1545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" y="2567940"/>
            <a:ext cx="4561840" cy="38881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097280" y="38874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控盘类有色高位震荡（金叉）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680" y="875030"/>
            <a:ext cx="5338445" cy="2720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1280" y="3694430"/>
            <a:ext cx="5363845" cy="2761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824220" y="47752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红利股补涨突破方向的死叉回档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超级买入法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881380"/>
            <a:ext cx="5685790" cy="5436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85" y="1093470"/>
            <a:ext cx="3660775" cy="3579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485" y="2211070"/>
            <a:ext cx="3392170" cy="34759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业绩窗口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高低切换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2025.10.19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市场：高切低，业绩窗口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" y="839470"/>
            <a:ext cx="11691620" cy="56749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本周：修复反弹，承压回落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" y="826770"/>
            <a:ext cx="5257800" cy="2929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828040" y="5121910"/>
            <a:ext cx="6215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本周开始修复反弹，但是在</a:t>
            </a:r>
            <a:r>
              <a:rPr lang="en-US" altLang="zh-CN">
                <a:solidFill>
                  <a:srgbClr val="FF0000"/>
                </a:solidFill>
              </a:rPr>
              <a:t>10/14</a:t>
            </a:r>
            <a:r>
              <a:rPr lang="zh-CN" altLang="en-US">
                <a:solidFill>
                  <a:srgbClr val="FF0000"/>
                </a:solidFill>
              </a:rPr>
              <a:t>号的阴线压力下导致回落。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0" y="2183130"/>
            <a:ext cx="3587750" cy="3223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7815" y="1348740"/>
            <a:ext cx="3599815" cy="28098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本周：高标反弹承压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5" y="768350"/>
            <a:ext cx="5788025" cy="5394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椭圆 4"/>
          <p:cNvSpPr/>
          <p:nvPr/>
        </p:nvSpPr>
        <p:spPr>
          <a:xfrm>
            <a:off x="1491615" y="2164715"/>
            <a:ext cx="403225" cy="546100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80060" y="3161030"/>
            <a:ext cx="2649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9.24</a:t>
            </a:r>
            <a:r>
              <a:rPr lang="zh-CN" altLang="en-US">
                <a:highlight>
                  <a:srgbClr val="FFFF00"/>
                </a:highlight>
              </a:rPr>
              <a:t>《主线淘金》选股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50" y="760095"/>
            <a:ext cx="5650865" cy="53949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上箭头 10"/>
          <p:cNvSpPr/>
          <p:nvPr/>
        </p:nvSpPr>
        <p:spPr>
          <a:xfrm>
            <a:off x="1619250" y="2743835"/>
            <a:ext cx="151130" cy="268605"/>
          </a:xfrm>
          <a:prstGeom prst="up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节奏：高低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切换，业绩兑现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" y="1029970"/>
            <a:ext cx="5634355" cy="4801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059940" y="296799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周三的早盘开始提示：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分反抽不过周二阴线的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要收仓位，防范二次回落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455" y="1029970"/>
            <a:ext cx="5261610" cy="48012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477635" y="4011930"/>
            <a:ext cx="46812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三季报公布业绩好，但资金兑现利润情绪高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635" y="3214370"/>
            <a:ext cx="1962150" cy="4286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低位红利股补涨：超级买入法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60655" y="823595"/>
            <a:ext cx="6350635" cy="430022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6692265" y="850265"/>
            <a:ext cx="5107940" cy="4273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13690" y="517906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周二晚，熊线上移板块，燃气水务</a:t>
            </a:r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三阳开泰选股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195" y="5312410"/>
            <a:ext cx="2828925" cy="1000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335" y="5312410"/>
            <a:ext cx="2995295" cy="1016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8105" y="5638800"/>
            <a:ext cx="2933700" cy="8191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下周看点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2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889</Words>
  <Application>WPS 演示</Application>
  <PresentationFormat>宽屏</PresentationFormat>
  <Paragraphs>112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1064</cp:revision>
  <dcterms:created xsi:type="dcterms:W3CDTF">2019-06-19T02:08:00Z</dcterms:created>
  <dcterms:modified xsi:type="dcterms:W3CDTF">2025-10-19T08:22:41Z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67F8E99CA25843CDBAFD0150A9FB820A</vt:lpwstr>
  </property>
</Properties>
</file>