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1"/>
  </p:notesMasterIdLst>
  <p:sldIdLst>
    <p:sldId id="428" r:id="rId6"/>
    <p:sldId id="416" r:id="rId7"/>
    <p:sldId id="267" r:id="rId8"/>
    <p:sldId id="444" r:id="rId9"/>
    <p:sldId id="469" r:id="rId10"/>
    <p:sldId id="421" r:id="rId11"/>
    <p:sldId id="473" r:id="rId12"/>
    <p:sldId id="457" r:id="rId13"/>
    <p:sldId id="471" r:id="rId14"/>
    <p:sldId id="461" r:id="rId15"/>
    <p:sldId id="462" r:id="rId16"/>
    <p:sldId id="474" r:id="rId17"/>
    <p:sldId id="271" r:id="rId18"/>
    <p:sldId id="475" r:id="rId19"/>
    <p:sldId id="476" r:id="rId20"/>
    <p:sldId id="477" r:id="rId22"/>
    <p:sldId id="468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9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tags" Target="../tags/tag22.xml"/><Relationship Id="rId4" Type="http://schemas.openxmlformats.org/officeDocument/2006/relationships/image" Target="../media/image11.png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7910" y="638365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b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tags" Target="../tags/tag61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image" Target="../media/image15.png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4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86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8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8.xm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4.xml"/><Relationship Id="rId2" Type="http://schemas.openxmlformats.org/officeDocument/2006/relationships/tags" Target="../tags/tag89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0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540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三阳开泰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确认趋势拐点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三阳开泰选股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三阳开泰选股（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10.14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881380"/>
            <a:ext cx="5419090" cy="5389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175385"/>
            <a:ext cx="4178300" cy="4312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495" y="1889760"/>
            <a:ext cx="4250690" cy="4380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三阳开泰选股（今天）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8965" y="883285"/>
            <a:ext cx="3647440" cy="4739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410" y="1585595"/>
            <a:ext cx="3274695" cy="4643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737235"/>
            <a:ext cx="5118735" cy="5347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_175870911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73175" y="119380"/>
            <a:ext cx="10509250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点截止】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资金疯狂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认购中！</a:t>
            </a:r>
            <a:endParaRPr lang="zh-CN" altLang="en-US" sz="28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15" y="796290"/>
            <a:ext cx="7619365" cy="5548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09515" y="3285490"/>
            <a:ext cx="554228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endParaRPr lang="zh-CN" altLang="en-US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7392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62382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50837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522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14389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2054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3221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053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日内进攻方向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33274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2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指数：缩量护盘，特殊时期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9305" y="887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t="5737"/>
          <a:stretch>
            <a:fillRect/>
          </a:stretch>
        </p:blipFill>
        <p:spPr>
          <a:xfrm>
            <a:off x="52070" y="967105"/>
            <a:ext cx="8575675" cy="5403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627745" y="1581150"/>
            <a:ext cx="3492500" cy="20288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①</a:t>
            </a:r>
            <a:r>
              <a:rPr lang="en-US" altLang="zh-CN"/>
              <a:t>3830</a:t>
            </a:r>
            <a:r>
              <a:rPr lang="zh-CN" altLang="en-US"/>
              <a:t>不是市场底，而是贸易战的底线。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②</a:t>
            </a:r>
            <a:r>
              <a:rPr lang="en-US" altLang="zh-CN"/>
              <a:t>20</a:t>
            </a:r>
            <a:r>
              <a:rPr lang="zh-CN" altLang="en-US"/>
              <a:t>届四中全会会议期间护盘。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③业绩窗口、红利、央企、国企。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④指数大涨，成交不足</a:t>
            </a:r>
            <a:r>
              <a:rPr lang="en-US" altLang="zh-CN"/>
              <a:t>2</a:t>
            </a:r>
            <a:r>
              <a:rPr lang="zh-CN" altLang="en-US"/>
              <a:t>万亿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35" y="3983355"/>
            <a:ext cx="2609850" cy="676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题材：高标分化，去弱留强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760095"/>
            <a:ext cx="6146800" cy="551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26335" y="3356610"/>
            <a:ext cx="3203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平均股价代表题材股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样本走低，代表前期的高标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退潮的居多，要小心分化盘弱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7230"/>
          <a:stretch>
            <a:fillRect/>
          </a:stretch>
        </p:blipFill>
        <p:spPr>
          <a:xfrm>
            <a:off x="6123940" y="855980"/>
            <a:ext cx="2876550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645" y="1042670"/>
            <a:ext cx="3280410" cy="162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10" y="2783205"/>
            <a:ext cx="3281045" cy="254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110" y="3807460"/>
            <a:ext cx="370903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日内异动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上周回顾：三阳开泰拐点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8487" t="12328" r="1391" b="2896"/>
          <a:stretch>
            <a:fillRect/>
          </a:stretch>
        </p:blipFill>
        <p:spPr>
          <a:xfrm>
            <a:off x="109855" y="1074420"/>
            <a:ext cx="5565775" cy="3693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45" y="861695"/>
            <a:ext cx="3116580" cy="444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75" y="1629410"/>
            <a:ext cx="3143250" cy="4290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367280"/>
            <a:ext cx="2758440" cy="37490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题材盘弱，红利走强（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10.14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" y="737235"/>
            <a:ext cx="4789805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505" y="910590"/>
            <a:ext cx="2830195" cy="3815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55" y="1518285"/>
            <a:ext cx="2772410" cy="4001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65" y="2282190"/>
            <a:ext cx="3063875" cy="4273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红利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国企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权重（今天）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9570" y="1154430"/>
            <a:ext cx="2916555" cy="4134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0" y="1807210"/>
            <a:ext cx="3005455" cy="4172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2475865"/>
            <a:ext cx="2626360" cy="3655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5" y="835025"/>
            <a:ext cx="5046345" cy="53492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5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6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7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8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9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1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2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WPS 演示</Application>
  <PresentationFormat>宽屏</PresentationFormat>
  <Paragraphs>68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305</cp:revision>
  <dcterms:created xsi:type="dcterms:W3CDTF">2019-06-19T02:08:00Z</dcterms:created>
  <dcterms:modified xsi:type="dcterms:W3CDTF">2025-10-21T09:27:46Z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244ACA2EB60840989A6E7AD0DF89266E</vt:lpwstr>
  </property>
</Properties>
</file>