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0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3" r:id="rId11"/>
    <p:sldId id="402" r:id="rId12"/>
    <p:sldId id="406" r:id="rId13"/>
    <p:sldId id="407" r:id="rId14"/>
    <p:sldId id="408" r:id="rId15"/>
    <p:sldId id="409" r:id="rId16"/>
    <p:sldId id="410" r:id="rId17"/>
    <p:sldId id="411" r:id="rId18"/>
    <p:sldId id="357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（基金编号：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A20250618011797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）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3.png"/><Relationship Id="rId3" Type="http://schemas.openxmlformats.org/officeDocument/2006/relationships/tags" Target="../tags/tag138.xml"/><Relationship Id="rId2" Type="http://schemas.openxmlformats.org/officeDocument/2006/relationships/image" Target="../media/image1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4投资日历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9185" cy="5928995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8" name="图片 7" descr="2026-11投资日历_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60" y="622935"/>
            <a:ext cx="3639185" cy="5928995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低开高走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低位控盘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2025.10.22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低开高走，主力护盘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日线金叉区域，反弹延续，资金背离，注意资金流出的风险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主力净买额红肥绿瘦，市场短期机会为主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3810" y="784860"/>
            <a:ext cx="9643745" cy="5223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反弹区域，背离风险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597954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中短线上攻走平，部分指数短线上攻低位，注意高低切换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资金分化，注意部分指数绿帽背离风险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3340" y="773430"/>
            <a:ext cx="9545320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：银行，石化，高速，水泥，保险，建筑，燃气，港口，有色，煤炭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个。涨停方向：机械，地产，西药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13205" y="800735"/>
            <a:ext cx="9445625" cy="5116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短线低位，控盘突破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煤炭，燃气，大消费，机器人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6830" y="751840"/>
            <a:ext cx="9654540" cy="5229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3490" y="770890"/>
            <a:ext cx="9697720" cy="5252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9050" y="789305"/>
            <a:ext cx="9626600" cy="5214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3670" y="796290"/>
            <a:ext cx="4778375" cy="5530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9350" y="195580"/>
            <a:ext cx="10278110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经传严选</a:t>
            </a:r>
            <a:r>
              <a:rPr lang="en-US" altLang="zh-CN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新品募集【周五</a:t>
            </a:r>
            <a:r>
              <a:rPr lang="en-US" altLang="zh-CN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</a:t>
            </a:r>
            <a:r>
              <a:rPr lang="zh-CN" altLang="en-US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点截止】</a:t>
            </a:r>
            <a:r>
              <a:rPr lang="en-US" altLang="zh-CN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资金疯狂认购中！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3009265" y="3671570"/>
            <a:ext cx="781685" cy="279400"/>
          </a:xfrm>
          <a:prstGeom prst="wedgeRoundRect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/>
          </a:p>
        </p:txBody>
      </p:sp>
      <p:sp>
        <p:nvSpPr>
          <p:cNvPr id="4" name="文本框 3"/>
          <p:cNvSpPr txBox="1"/>
          <p:nvPr/>
        </p:nvSpPr>
        <p:spPr>
          <a:xfrm>
            <a:off x="2971165" y="3652520"/>
            <a:ext cx="855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">
                <a:latin typeface="黑体" panose="02010609060101010101" charset="-122"/>
                <a:ea typeface="黑体" panose="02010609060101010101" charset="-122"/>
                <a:sym typeface="+mn-ea"/>
              </a:rPr>
              <a:t>客户、选股王及以上专享</a:t>
            </a:r>
            <a:endParaRPr lang="zh-CN" altLang="en-US" sz="8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 descr="图片_1761111099632"/>
          <p:cNvPicPr>
            <a:picLocks noChangeAspect="1"/>
          </p:cNvPicPr>
          <p:nvPr/>
        </p:nvPicPr>
        <p:blipFill>
          <a:blip r:embed="rId3"/>
          <a:srcRect t="9528"/>
          <a:stretch>
            <a:fillRect/>
          </a:stretch>
        </p:blipFill>
        <p:spPr>
          <a:xfrm>
            <a:off x="8742680" y="796290"/>
            <a:ext cx="3164840" cy="5530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91760" y="3013075"/>
            <a:ext cx="5951220" cy="1306830"/>
          </a:xfrm>
          <a:prstGeom prst="rect">
            <a:avLst/>
          </a:prstGeom>
          <a:solidFill>
            <a:srgbClr val="800080"/>
          </a:solidFill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30W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5w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资金持续进场中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WPS 演示</Application>
  <PresentationFormat>宽屏</PresentationFormat>
  <Paragraphs>74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924</cp:revision>
  <dcterms:created xsi:type="dcterms:W3CDTF">2019-06-19T02:08:00Z</dcterms:created>
  <dcterms:modified xsi:type="dcterms:W3CDTF">2025-10-22T08:53:34Z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53D543A87CF645D6AF14708664DCBD1C_13</vt:lpwstr>
  </property>
</Properties>
</file>