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263" r:id="rId4"/>
    <p:sldId id="271" r:id="rId5"/>
    <p:sldId id="296" r:id="rId6"/>
    <p:sldId id="3425" r:id="rId7"/>
    <p:sldId id="3296" r:id="rId8"/>
    <p:sldId id="3533" r:id="rId9"/>
    <p:sldId id="1591" r:id="rId10"/>
    <p:sldId id="3509" r:id="rId11"/>
    <p:sldId id="3577" r:id="rId12"/>
    <p:sldId id="3510" r:id="rId13"/>
    <p:sldId id="3555" r:id="rId14"/>
    <p:sldId id="3565" r:id="rId15"/>
    <p:sldId id="3576" r:id="rId16"/>
    <p:sldId id="3082" r:id="rId17"/>
    <p:sldId id="2169" r:id="rId18"/>
    <p:sldId id="1932" r:id="rId19"/>
    <p:sldId id="615" r:id="rId20"/>
    <p:sldId id="2279" r:id="rId21"/>
    <p:sldId id="3552" r:id="rId22"/>
    <p:sldId id="3553" r:id="rId23"/>
    <p:sldId id="27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47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3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3.png"/><Relationship Id="rId3" Type="http://schemas.openxmlformats.org/officeDocument/2006/relationships/tags" Target="../tags/tag144.xml"/><Relationship Id="rId2" Type="http://schemas.openxmlformats.org/officeDocument/2006/relationships/image" Target="../media/image1.png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上涨的承压信号（周线死叉潮）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三阳开泰找进攻方向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" y="859790"/>
            <a:ext cx="4430395" cy="5501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435" y="953135"/>
            <a:ext cx="2698750" cy="3867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545" y="953135"/>
            <a:ext cx="2695575" cy="3867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645" y="953135"/>
            <a:ext cx="2200910" cy="3867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热点的选股和波段（光伏为例）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0655"/>
          <a:stretch>
            <a:fillRect/>
          </a:stretch>
        </p:blipFill>
        <p:spPr>
          <a:xfrm>
            <a:off x="197485" y="818515"/>
            <a:ext cx="4060825" cy="4426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9297"/>
          <a:stretch>
            <a:fillRect/>
          </a:stretch>
        </p:blipFill>
        <p:spPr>
          <a:xfrm>
            <a:off x="8201660" y="818515"/>
            <a:ext cx="2877185" cy="4476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810" y="818515"/>
            <a:ext cx="3293745" cy="2988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3856990"/>
            <a:ext cx="2692400" cy="2698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87045" y="533717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市场涨停最多是光伏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光伏概念周五进攻最多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找到进攻个股（</a:t>
            </a:r>
            <a:r>
              <a:rPr lang="en-US" altLang="zh-CN"/>
              <a:t>L2</a:t>
            </a:r>
            <a:r>
              <a:rPr lang="zh-CN" altLang="en-US"/>
              <a:t>三阳开泰或净买额）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布局</a:t>
            </a:r>
            <a:r>
              <a:rPr lang="en-US" altLang="zh-CN"/>
              <a:t>60</a:t>
            </a:r>
            <a:r>
              <a:rPr lang="zh-CN" altLang="en-US"/>
              <a:t>分和日线的波段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920_1080_17300165795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风格切换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把握主线轮动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2024.10.27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3+2_17300165886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本节课大纲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330" y="94043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1.</a:t>
            </a:r>
            <a:r>
              <a:rPr lang="zh-CN" altLang="en-US" sz="3600">
                <a:solidFill>
                  <a:srgbClr val="FF0000"/>
                </a:solidFill>
              </a:rPr>
              <a:t>中线上攻上穿，控盘风格走强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2.</a:t>
            </a:r>
            <a:r>
              <a:rPr lang="zh-CN" altLang="en-US" sz="3600">
                <a:solidFill>
                  <a:srgbClr val="FF0000"/>
                </a:solidFill>
              </a:rPr>
              <a:t>热点持续轮动，把握回档机会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3.</a:t>
            </a:r>
            <a:r>
              <a:rPr lang="zh-CN" altLang="en-US" sz="3600">
                <a:solidFill>
                  <a:srgbClr val="FF0000"/>
                </a:solidFill>
              </a:rPr>
              <a:t>个股三阳开泰选择，一鱼两吃</a:t>
            </a:r>
            <a:endParaRPr lang="en-US" altLang="zh-CN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zh-CN" altLang="en-US" sz="2400">
                <a:solidFill>
                  <a:schemeClr val="tx1"/>
                </a:solidFill>
              </a:rPr>
              <a:t>（晚上</a:t>
            </a:r>
            <a:r>
              <a:rPr lang="en-US" altLang="zh-CN" sz="2400">
                <a:solidFill>
                  <a:schemeClr val="tx1"/>
                </a:solidFill>
              </a:rPr>
              <a:t>7.30</a:t>
            </a:r>
            <a:r>
              <a:rPr lang="zh-CN" altLang="en-US" sz="2400">
                <a:solidFill>
                  <a:schemeClr val="tx1"/>
                </a:solidFill>
              </a:rPr>
              <a:t>，软件首页右下角，手机版首页下拉）</a:t>
            </a:r>
            <a:endParaRPr lang="zh-CN" altLang="en-US" sz="240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385" y="4972050"/>
            <a:ext cx="3676650" cy="1095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220" y="1117600"/>
            <a:ext cx="11973560" cy="439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</a:t>
            </a:r>
            <a:r>
              <a:rPr lang="zh-CN" altLang="en-US" sz="2400"/>
              <a:t>周线死叉+主线强者恒强 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2.博弈窗口：</a:t>
            </a:r>
            <a:r>
              <a:rPr lang="zh-CN" altLang="en-US" sz="2400" b="1">
                <a:solidFill>
                  <a:srgbClr val="F315F3"/>
                </a:solidFill>
              </a:rPr>
              <a:t>①</a:t>
            </a:r>
            <a:r>
              <a:rPr lang="zh-CN" altLang="en-US" sz="2400" u="sng"/>
              <a:t>经济数据（向好）</a:t>
            </a:r>
            <a:r>
              <a:rPr lang="en-US" altLang="zh-CN" sz="2400"/>
              <a:t> </a:t>
            </a:r>
            <a:r>
              <a:rPr lang="zh-CN" altLang="en-US" sz="2400" b="1">
                <a:solidFill>
                  <a:srgbClr val="F315F3"/>
                </a:solidFill>
              </a:rPr>
              <a:t> ②</a:t>
            </a:r>
            <a:r>
              <a:rPr lang="zh-CN" altLang="en-US" sz="2400"/>
              <a:t>三季报（个股）</a:t>
            </a:r>
            <a:r>
              <a:rPr lang="zh-CN" altLang="en-US" sz="2400" b="1">
                <a:solidFill>
                  <a:srgbClr val="F315F3"/>
                </a:solidFill>
              </a:rPr>
              <a:t> ③ </a:t>
            </a:r>
            <a:r>
              <a:rPr lang="en-US" altLang="zh-CN" sz="2400"/>
              <a:t>11</a:t>
            </a:r>
            <a:r>
              <a:rPr lang="zh-CN" altLang="en-US" sz="2400"/>
              <a:t>月初大选（芯片、光伏）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3.主线方向：</a:t>
            </a:r>
            <a:r>
              <a:rPr lang="zh-CN" altLang="en-US" sz="2400"/>
              <a:t>板块持续有龙头持续新高（</a:t>
            </a:r>
            <a:r>
              <a:rPr lang="zh-CN" altLang="en-US" sz="2400">
                <a:solidFill>
                  <a:srgbClr val="F315F3"/>
                </a:solidFill>
              </a:rPr>
              <a:t>①资本金融②芯片③光伏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4.操作： </a:t>
            </a:r>
            <a:r>
              <a:rPr lang="zh-CN" altLang="en-US" sz="2400">
                <a:sym typeface="+mn-ea"/>
              </a:rPr>
              <a:t> </a:t>
            </a:r>
            <a:r>
              <a:rPr lang="zh-CN" altLang="en-US" sz="2400">
                <a:solidFill>
                  <a:srgbClr val="F315F3"/>
                </a:solidFill>
                <a:sym typeface="+mn-ea"/>
              </a:rPr>
              <a:t>5+N</a:t>
            </a:r>
            <a:r>
              <a:rPr lang="zh-CN" altLang="en-US" sz="2400">
                <a:sym typeface="+mn-ea"/>
              </a:rPr>
              <a:t>仓位（大买单后低吸，大卖单后高抛）</a:t>
            </a:r>
            <a:endParaRPr lang="zh-CN" altLang="en-US" sz="2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5.分期震荡期去弱留强战法：</a:t>
            </a:r>
            <a:r>
              <a:rPr lang="zh-CN" altLang="en-US" sz="2400">
                <a:solidFill>
                  <a:srgbClr val="F315F3"/>
                </a:solidFill>
              </a:rPr>
              <a:t>三阳开泰</a:t>
            </a:r>
            <a:r>
              <a:rPr lang="zh-CN" altLang="en-US" sz="2400"/>
              <a:t>（震荡中走强个股）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6.中线上攻风格：</a:t>
            </a:r>
            <a:r>
              <a:rPr lang="en-US" altLang="zh-CN" sz="2400"/>
              <a:t>因大</a:t>
            </a:r>
            <a:r>
              <a:rPr lang="zh-CN" altLang="en-US" sz="2400"/>
              <a:t>于</a:t>
            </a:r>
            <a:r>
              <a:rPr lang="en-US" altLang="zh-CN" sz="2400"/>
              <a:t>50</a:t>
            </a:r>
            <a:r>
              <a:rPr lang="zh-CN" altLang="en-US" sz="2400"/>
              <a:t>，对资金要求较高，</a:t>
            </a:r>
            <a:r>
              <a:rPr lang="zh-CN" altLang="en-US" sz="2400">
                <a:solidFill>
                  <a:srgbClr val="00B050"/>
                </a:solidFill>
              </a:rPr>
              <a:t>绿帽背离</a:t>
            </a:r>
            <a:r>
              <a:rPr lang="zh-CN" altLang="en-US" sz="2400"/>
              <a:t>前控盘攀升股看涨。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3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69565" y="2865755"/>
            <a:ext cx="33413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105" y="3362960"/>
            <a:ext cx="733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周线死叉</a:t>
            </a:r>
            <a:r>
              <a:rPr lang="en-US" altLang="zh-CN"/>
              <a:t> </a:t>
            </a:r>
            <a:r>
              <a:rPr lang="zh-CN" altLang="en-US"/>
              <a:t>分化开始，普涨后首批个股走弱（</a:t>
            </a:r>
            <a:r>
              <a:rPr lang="en-US" altLang="zh-CN"/>
              <a:t>80%</a:t>
            </a:r>
            <a:r>
              <a:rPr lang="zh-CN" altLang="en-US"/>
              <a:t>个股进入周线死叉）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54685" y="5889625"/>
            <a:ext cx="4903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老热点：</a:t>
            </a:r>
            <a:r>
              <a:rPr lang="zh-CN" altLang="en-US"/>
              <a:t>国产芯片、资本金融、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新热点：</a:t>
            </a:r>
            <a:r>
              <a:rPr lang="zh-CN" altLang="en-US"/>
              <a:t>光伏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570" y="3162300"/>
            <a:ext cx="3827145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" y="872490"/>
            <a:ext cx="3022600" cy="2227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5" y="3883660"/>
            <a:ext cx="5893435" cy="1925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895" y="872490"/>
            <a:ext cx="4450715" cy="2178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694555" y="2682240"/>
            <a:ext cx="283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科技类是当下主线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770" y="2005965"/>
            <a:ext cx="2209165" cy="100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770" y="872490"/>
            <a:ext cx="2209800" cy="977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10275570" y="992505"/>
            <a:ext cx="1666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中线上攻高位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上穿（大于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跟踪强者恒强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市场表现（控盘独立行情）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877570"/>
            <a:ext cx="7131050" cy="5102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80" y="877570"/>
            <a:ext cx="2747010" cy="2388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825" y="3375660"/>
            <a:ext cx="5015865" cy="3032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7557135" y="3375660"/>
            <a:ext cx="3425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历史上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以上的黄</a:t>
            </a:r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易进入震荡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策略：拿住控盘股，做</a:t>
            </a:r>
            <a:r>
              <a:rPr lang="en-US" altLang="zh-CN">
                <a:highlight>
                  <a:srgbClr val="FFFF00"/>
                </a:highlight>
              </a:rPr>
              <a:t>T</a:t>
            </a:r>
            <a:r>
              <a:rPr lang="zh-CN" altLang="en-US">
                <a:highlight>
                  <a:srgbClr val="FFFF00"/>
                </a:highlight>
              </a:rPr>
              <a:t>活跃股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MTMwNTkyZjQ0MDIzNGE3NzljYjAwNGI1NGJmOTYyNGQ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WPS 演示</Application>
  <PresentationFormat>宽屏</PresentationFormat>
  <Paragraphs>125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765</cp:revision>
  <dcterms:created xsi:type="dcterms:W3CDTF">2019-06-19T02:08:00Z</dcterms:created>
  <dcterms:modified xsi:type="dcterms:W3CDTF">2024-10-27T08:12:39Z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