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6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3" r:id="rId11"/>
    <p:sldId id="402" r:id="rId12"/>
    <p:sldId id="405" r:id="rId13"/>
    <p:sldId id="404" r:id="rId14"/>
    <p:sldId id="357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7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经传多赢投研总监：杨春虎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(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投顾编号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:A1120619100003)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（基金编号：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A20250618011797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）观点基于软件数据和理论模型分析，仅供参考，不构成投资建议，市场有风险，投资需谨慎！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image" Target="../media/image3.png"/><Relationship Id="rId3" Type="http://schemas.openxmlformats.org/officeDocument/2006/relationships/tags" Target="../tags/tag134.xml"/><Relationship Id="rId2" Type="http://schemas.openxmlformats.org/officeDocument/2006/relationships/image" Target="../media/image1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3+2 拷贝_17617317264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收复</a:t>
            </a:r>
            <a:r>
              <a:rPr lang="en-US" alt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4000</a:t>
            </a:r>
            <a:endParaRPr lang="en-US" alt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轮动加速</a:t>
            </a:r>
            <a:endParaRPr lang="zh-CN" altLang="en-US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2025.10.29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金叉末端，分化反弹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日线金叉末端，周线金叉区域，本轮周线级别反弹，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月线金叉末端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资金流入，红肥绿瘦，核心为短线机会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53795" y="768350"/>
            <a:ext cx="9727565" cy="5281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周线金叉，反弹为主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0049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点后有反弹，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点之后有震荡，周线金叉区域，日线调整后反复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中短上攻逐步走平，关注低位控盘突破，月线金叉初期强者恒强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25550" y="768350"/>
            <a:ext cx="9636760" cy="5232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：有色，电气，电子，航空，煤炭，保险，半导体。熊线首次上移：证券，多元，建筑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19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个。涨停方向：电气，建筑，地产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91285" y="768350"/>
            <a:ext cx="9572625" cy="5197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短线低位，控盘突破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光伏，机器人，电池，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PCB,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有色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46530" y="781050"/>
            <a:ext cx="9577705" cy="5200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6990" y="836930"/>
            <a:ext cx="9558020" cy="5189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855" y="799465"/>
            <a:ext cx="9686925" cy="52597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617317196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</Words>
  <Application>WPS 演示</Application>
  <PresentationFormat>宽屏</PresentationFormat>
  <Paragraphs>65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 CN Normal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928</cp:revision>
  <dcterms:created xsi:type="dcterms:W3CDTF">2019-06-19T02:08:00Z</dcterms:created>
  <dcterms:modified xsi:type="dcterms:W3CDTF">2025-10-29T10:00:39Z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3A092BE4174B4E1F9F631B133CE960E3_13</vt:lpwstr>
  </property>
</Properties>
</file>