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3"/>
  </p:notesMasterIdLst>
  <p:sldIdLst>
    <p:sldId id="280" r:id="rId5"/>
    <p:sldId id="383" r:id="rId6"/>
    <p:sldId id="266" r:id="rId7"/>
    <p:sldId id="267" r:id="rId8"/>
    <p:sldId id="269" r:id="rId9"/>
    <p:sldId id="420" r:id="rId10"/>
    <p:sldId id="463" r:id="rId11"/>
    <p:sldId id="428" r:id="rId12"/>
    <p:sldId id="433" r:id="rId13"/>
    <p:sldId id="500" r:id="rId14"/>
    <p:sldId id="491" r:id="rId15"/>
    <p:sldId id="421" r:id="rId16"/>
    <p:sldId id="464" r:id="rId17"/>
    <p:sldId id="509" r:id="rId18"/>
    <p:sldId id="510" r:id="rId19"/>
    <p:sldId id="501" r:id="rId20"/>
    <p:sldId id="503" r:id="rId21"/>
    <p:sldId id="27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.pn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40170"/>
            <a:ext cx="12192000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24930"/>
            <a:ext cx="1219200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9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还记得达瑞电子吗？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9315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还记得华盛昌吗？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9569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为什么四季度应用？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业绩真空时间长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7870" y="1220470"/>
            <a:ext cx="8643620" cy="4681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solidFill>
                  <a:schemeClr val="bg1"/>
                </a:solidFill>
                <a:sym typeface="+mn-ea"/>
              </a:rPr>
              <a:t>选股方案，可叠加板块强化选股结果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45" y="774065"/>
            <a:ext cx="10478135" cy="5675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solidFill>
                  <a:schemeClr val="bg1"/>
                </a:solidFill>
                <a:sym typeface="+mn-ea"/>
              </a:rPr>
              <a:t>选股方案，可叠加板块强化选股结果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010" y="1170305"/>
            <a:ext cx="8640000" cy="468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1920x1080_1761731552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920x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总 拷贝_17617316849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12185"/>
            <a:ext cx="3374390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投顾执业编号:A1120615060002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基金从业编号:A20250703000353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7845" y="114744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四季度戴维斯双击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戴维斯双击继续适用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操作逻辑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804545"/>
            <a:ext cx="7467600" cy="5248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戴维斯双击继续适用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413250"/>
            <a:ext cx="67303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市场大跌是对戴维斯双击个股最好的馈赠。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我经历过</a:t>
            </a:r>
            <a:r>
              <a:rPr lang="en-US" altLang="zh-CN" sz="1600"/>
              <a:t>N</a:t>
            </a:r>
            <a:r>
              <a:rPr lang="zh-CN" altLang="en-US" sz="1600"/>
              <a:t>多次戴维斯双击。</a:t>
            </a:r>
            <a:endParaRPr lang="zh-CN" altLang="en-US" sz="1600"/>
          </a:p>
          <a:p>
            <a:r>
              <a:rPr lang="zh-CN" altLang="en-US" sz="1600"/>
              <a:t>记忆最深刻。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戴维斯双击个股会有波动。</a:t>
            </a:r>
            <a:endParaRPr lang="zh-CN" altLang="en-US" sz="1600"/>
          </a:p>
          <a:p>
            <a:r>
              <a:rPr lang="zh-CN" altLang="en-US" sz="1600"/>
              <a:t>不是一成不变。</a:t>
            </a:r>
            <a:endParaRPr lang="zh-CN" altLang="en-US" sz="1600"/>
          </a:p>
          <a:p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29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1009650"/>
            <a:ext cx="606806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股价（P） = 每股收益（EPS） × 市盈率（P/E）​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假设你投资一家公司：</a:t>
            </a:r>
            <a:endParaRPr lang="zh-CN" altLang="en-US" sz="1400"/>
          </a:p>
          <a:p>
            <a:r>
              <a:rPr lang="zh-CN" altLang="en-US" sz="1400"/>
              <a:t>初始状态​：EPS = 1元，P/E = 10倍，</a:t>
            </a:r>
            <a:endParaRPr lang="zh-CN" altLang="en-US" sz="1400"/>
          </a:p>
          <a:p>
            <a:r>
              <a:rPr lang="zh-CN" altLang="en-US" sz="1400"/>
              <a:t>那么股价 = 1 × 10 = ​10元。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发生戴维斯双击​：</a:t>
            </a:r>
            <a:endParaRPr lang="zh-CN" altLang="en-US" sz="1400"/>
          </a:p>
          <a:p>
            <a:r>
              <a:rPr lang="zh-CN" altLang="en-US" sz="1400"/>
              <a:t>1.盈利提升​：公司业绩大好，EPS增长了100%，达到 ​2元。</a:t>
            </a:r>
            <a:endParaRPr lang="zh-CN" altLang="en-US" sz="1400"/>
          </a:p>
          <a:p>
            <a:r>
              <a:rPr lang="zh-CN" altLang="en-US" sz="1400"/>
              <a:t>2.估值提升​：市场情绪乐观，P/E从10倍提升到20倍。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最终状态​：股价 = 2元 × 20 = ​40元。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 sz="1600"/>
          </a:p>
          <a:p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操作逻辑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还记得飞龙股份吗？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255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WPS 演示</Application>
  <PresentationFormat>宽屏</PresentationFormat>
  <Paragraphs>83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Lucida Sans Unicode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309</cp:revision>
  <dcterms:created xsi:type="dcterms:W3CDTF">2019-06-19T02:08:00Z</dcterms:created>
  <dcterms:modified xsi:type="dcterms:W3CDTF">2025-10-29T09:56:48Z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