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26"/>
  </p:notesMasterIdLst>
  <p:sldIdLst>
    <p:sldId id="336" r:id="rId5"/>
    <p:sldId id="337" r:id="rId6"/>
    <p:sldId id="338" r:id="rId7"/>
    <p:sldId id="449" r:id="rId8"/>
    <p:sldId id="432" r:id="rId9"/>
    <p:sldId id="433" r:id="rId10"/>
    <p:sldId id="342" r:id="rId11"/>
    <p:sldId id="434" r:id="rId12"/>
    <p:sldId id="435" r:id="rId13"/>
    <p:sldId id="439" r:id="rId14"/>
    <p:sldId id="450" r:id="rId15"/>
    <p:sldId id="451" r:id="rId16"/>
    <p:sldId id="379" r:id="rId17"/>
    <p:sldId id="383" r:id="rId18"/>
    <p:sldId id="436" r:id="rId19"/>
    <p:sldId id="437" r:id="rId20"/>
    <p:sldId id="452" r:id="rId21"/>
    <p:sldId id="453" r:id="rId22"/>
    <p:sldId id="454" r:id="rId23"/>
    <p:sldId id="455" r:id="rId24"/>
    <p:sldId id="271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十二 猪肠" initials="十二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02"/>
      </p:cViewPr>
      <p:guideLst>
        <p:guide orient="horz" pos="21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gs" Target="tags/tag47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59220"/>
            <a:ext cx="1219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8.png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17.png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45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140325" y="3449320"/>
            <a:ext cx="3822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投顾执业编号:A1120619100003</a:t>
            </a:r>
            <a:b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</a:b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基金从业编号:A20250618011797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经传多赢投研总监／软件产品架构师， 北京大学金融系毕业， 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181735"/>
            <a:ext cx="631317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滚动控盘</a:t>
            </a:r>
            <a:endParaRPr lang="zh-CN" sz="7200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sz="72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智尊寻龙</a:t>
            </a:r>
            <a:endParaRPr lang="zh-CN" sz="7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6892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260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</a:t>
            </a:r>
            <a:r>
              <a:rPr sz="260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8455" y="1109980"/>
            <a:ext cx="3730625" cy="4674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选股模型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88026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12215" y="737235"/>
            <a:ext cx="9766935" cy="5146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选股模型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868201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20165" y="753745"/>
            <a:ext cx="9655810" cy="5085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选股模型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892331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323340" y="737235"/>
            <a:ext cx="9545320" cy="5182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滚动控盘三线上移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熊线上移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88026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80160" y="737235"/>
            <a:ext cx="9766935" cy="51822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熊线上移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0765" y="592090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8730" y="762635"/>
            <a:ext cx="9655175" cy="5242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熊线上移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0765" y="592090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48410" y="739140"/>
            <a:ext cx="9695180" cy="5264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6-01投资日历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704215"/>
            <a:ext cx="3510915" cy="5727065"/>
          </a:xfrm>
          <a:prstGeom prst="rect">
            <a:avLst/>
          </a:prstGeom>
        </p:spPr>
      </p:pic>
      <p:pic>
        <p:nvPicPr>
          <p:cNvPr id="6" name="图片 5" descr="2026-03投资日历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80" y="704215"/>
            <a:ext cx="3515995" cy="5727065"/>
          </a:xfrm>
          <a:prstGeom prst="rect">
            <a:avLst/>
          </a:prstGeom>
        </p:spPr>
      </p:pic>
      <p:pic>
        <p:nvPicPr>
          <p:cNvPr id="5" name="图片 4" descr="2026-02投资日历_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20" y="704215"/>
            <a:ext cx="3510915" cy="5727065"/>
          </a:xfrm>
          <a:prstGeom prst="rect">
            <a:avLst/>
          </a:prstGeom>
        </p:spPr>
      </p:pic>
      <p:pic>
        <p:nvPicPr>
          <p:cNvPr id="8" name="图片 7" descr="2026-10投资日历_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55" y="704215"/>
            <a:ext cx="3496945" cy="5695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10693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299148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387604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188976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滚动控盘寻龙战法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86225" y="180657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35731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268986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277304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滚动控盘寻龙选股</a:t>
            </a:r>
            <a:endParaRPr lang="zh-CN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36563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滚动控盘三线上移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6-04投资日历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2935"/>
            <a:ext cx="3639185" cy="5928995"/>
          </a:xfrm>
          <a:prstGeom prst="rect">
            <a:avLst/>
          </a:prstGeom>
        </p:spPr>
      </p:pic>
      <p:pic>
        <p:nvPicPr>
          <p:cNvPr id="7" name="图片 6" descr="2026-06投资日历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25" y="622935"/>
            <a:ext cx="3634740" cy="5928995"/>
          </a:xfrm>
          <a:prstGeom prst="rect">
            <a:avLst/>
          </a:prstGeom>
        </p:spPr>
      </p:pic>
      <p:pic>
        <p:nvPicPr>
          <p:cNvPr id="8" name="图片 7" descr="2026-11投资日历_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260" y="622935"/>
            <a:ext cx="3639185" cy="5928995"/>
          </a:xfrm>
          <a:prstGeom prst="rect">
            <a:avLst/>
          </a:prstGeom>
        </p:spPr>
      </p:pic>
      <p:pic>
        <p:nvPicPr>
          <p:cNvPr id="9" name="图片 8" descr="2026-08投资日历_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155" y="622935"/>
            <a:ext cx="3634740" cy="5928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滚动控盘寻龙战法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中期龙头股的特点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99456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有控盘不一定涨到最后，涨到最后一定有控盘，业绩稳定，股价长期稳定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滚动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控盘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三线上移，照龙寻龙，热点板块找龙头，龙头特征：涨停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突破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0057" y="737348"/>
            <a:ext cx="9696684" cy="5252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中期龙头股的特点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94630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有控盘不一定涨到最后，涨到最后一定有控盘，业绩稳定，股价长期稳定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滚动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控盘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三线上移，照龙寻龙，热点板块找龙头，龙头特征：涨停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突破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6529" y="776107"/>
            <a:ext cx="9563740" cy="518035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中期龙头股的特点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99456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有控盘不一定涨到最后，涨到最后一定有控盘，业绩稳定，股价长期稳定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滚动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控盘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三线上移，照龙寻龙，热点板块找龙头，龙头特征：涨停</a:t>
            </a:r>
            <a:r>
              <a:rPr lang="en-US" altLang="zh-CN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突破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8277" y="723801"/>
            <a:ext cx="9755445" cy="5284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滚动控盘寻龙选股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选股模型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928526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7465" y="716915"/>
            <a:ext cx="9752965" cy="5295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选股模型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765" y="5940591"/>
            <a:ext cx="1001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业绩是中长期保证，控盘是中短期强势必要</a:t>
            </a:r>
            <a:endParaRPr lang="en-US" altLang="zh-CN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红肥绿</a:t>
            </a:r>
            <a:r>
              <a:rPr lang="zh-CN" altLang="en-US" sz="16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瘦，周线金叉区域，跟踪日线机会，结合热点板块</a:t>
            </a:r>
            <a:endParaRPr lang="zh-CN" altLang="en-US" sz="16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40790" y="711835"/>
            <a:ext cx="9857105" cy="5300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4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PLACING_PICTURE_USER_VIEWPORT" val="{&quot;height&quot;:10425,&quot;width&quot;:19200}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PP_MARK_KEY" val="7fb726d2-c86b-42c1-b34d-3bbbdc299f5d"/>
  <p:tag name="RESOURCE_RECORD_KEY" val="{&quot;70&quot;:[3314671]}"/>
  <p:tag name="COMMONDATA" val="eyJoZGlkIjoiYjc1YjdlNDVhOTYwNTlmNGZhY2RiNDU0ODNiMzI1YmUifQ=="/>
  <p:tag name="commondata" val="eyJoZGlkIjoiN2UxMjFlNWEzZDEwZGQ5ZDQ5NGE5OGQ3MjNmMWE1N2Y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WPS 演示</Application>
  <PresentationFormat>宽屏</PresentationFormat>
  <Paragraphs>90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等线 Light</vt:lpstr>
      <vt:lpstr>等线</vt:lpstr>
      <vt:lpstr>汉仪雅酷黑简</vt:lpstr>
      <vt:lpstr>方正宝黑体 简 Medium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俏俏</cp:lastModifiedBy>
  <cp:revision>298</cp:revision>
  <dcterms:created xsi:type="dcterms:W3CDTF">2019-06-19T02:08:00Z</dcterms:created>
  <dcterms:modified xsi:type="dcterms:W3CDTF">2025-10-30T11:13:08Z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7C974324CDD8405E90FC652C857F1971_13</vt:lpwstr>
  </property>
</Properties>
</file>