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280" r:id="rId5"/>
    <p:sldId id="336" r:id="rId6"/>
    <p:sldId id="337" r:id="rId7"/>
    <p:sldId id="338" r:id="rId8"/>
    <p:sldId id="449" r:id="rId9"/>
    <p:sldId id="432" r:id="rId10"/>
    <p:sldId id="433" r:id="rId11"/>
    <p:sldId id="342" r:id="rId12"/>
    <p:sldId id="439" r:id="rId13"/>
    <p:sldId id="434" r:id="rId14"/>
    <p:sldId id="435" r:id="rId15"/>
    <p:sldId id="379" r:id="rId16"/>
    <p:sldId id="383" r:id="rId17"/>
    <p:sldId id="436" r:id="rId18"/>
    <p:sldId id="437" r:id="rId19"/>
    <p:sldId id="358" r:id="rId20"/>
    <p:sldId id="463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0" y="737235"/>
            <a:ext cx="9716135" cy="5276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135" y="739775"/>
            <a:ext cx="9706610" cy="5270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1445" y="749300"/>
            <a:ext cx="9693275" cy="5263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0790" y="737235"/>
            <a:ext cx="9701530" cy="5267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625" y="737235"/>
            <a:ext cx="9810115" cy="5327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31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0" y="737235"/>
            <a:ext cx="9714865" cy="5275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OGE4MmM3N2M1Njg0N2RlMTM3NDgxNjk5YmFiZDMxNTI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演示</Application>
  <PresentationFormat>宽屏</PresentationFormat>
  <Paragraphs>84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等线 Light</vt:lpstr>
      <vt:lpstr>等线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288</cp:revision>
  <dcterms:created xsi:type="dcterms:W3CDTF">2019-06-19T02:08:00Z</dcterms:created>
  <dcterms:modified xsi:type="dcterms:W3CDTF">2024-10-31T10:49:45Z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9C41D80CE9C547209294317DFA0D9C42_13</vt:lpwstr>
  </property>
</Properties>
</file>