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25"/>
  </p:notesMasterIdLst>
  <p:sldIdLst>
    <p:sldId id="413" r:id="rId4"/>
    <p:sldId id="418" r:id="rId5"/>
    <p:sldId id="417" r:id="rId6"/>
    <p:sldId id="419" r:id="rId7"/>
    <p:sldId id="434" r:id="rId8"/>
    <p:sldId id="400" r:id="rId9"/>
    <p:sldId id="435" r:id="rId10"/>
    <p:sldId id="401" r:id="rId11"/>
    <p:sldId id="411" r:id="rId12"/>
    <p:sldId id="429" r:id="rId13"/>
    <p:sldId id="425" r:id="rId14"/>
    <p:sldId id="410" r:id="rId15"/>
    <p:sldId id="433" r:id="rId16"/>
    <p:sldId id="412" r:id="rId17"/>
    <p:sldId id="393" r:id="rId18"/>
    <p:sldId id="436" r:id="rId19"/>
    <p:sldId id="437" r:id="rId20"/>
    <p:sldId id="406" r:id="rId21"/>
    <p:sldId id="431" r:id="rId22"/>
    <p:sldId id="430" r:id="rId23"/>
    <p:sldId id="422" r:id="rId24"/>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userDrawn="1">
          <p15:clr>
            <a:srgbClr val="A4A3A4"/>
          </p15:clr>
        </p15:guide>
        <p15:guide id="2" pos="36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0" name="Mia Vida Villanueva" initials="MVV" lastIdx="1" clrIdx="0"/>
  <p:cmAuthor id="7" name="1206988966@qq.com" initials="1" lastIdx="1" clrIdx="2"/>
  <p:cmAuthor id="8" name="姜伟光" initials="姜" lastIdx="1" clrIdx="0"/>
  <p:cmAuthor id="3" name="lenovo" initials="l" lastIdx="6" clrIdx="2"/>
  <p:cmAuthor id="4" name="Administrator" initials="A" lastIdx="6" clrIdx="3"/>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80"/>
        <p:guide pos="36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72.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oleObject" Target="file:///D:\BaiduSyncdisk\&#25351;&#25968;&#22522;&#37329;\&#28207;&#32929;\&#22270;-&#29616;&#37329;&#2796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482754762169035"/>
          <c:y val="0.0383240481950108"/>
          <c:w val="0.94333957551995"/>
          <c:h val="0.801155322166005"/>
        </c:manualLayout>
      </c:layout>
      <c:lineChart>
        <c:grouping val="standard"/>
        <c:varyColors val="0"/>
        <c:ser>
          <c:idx val="0"/>
          <c:order val="0"/>
          <c:tx>
            <c:strRef>
              <c:f>Sheet1!$S$4</c:f>
              <c:strCache>
                <c:ptCount val="1"/>
                <c:pt idx="0">
                  <c:v>中证现金流全收益</c:v>
                </c:pt>
              </c:strCache>
            </c:strRef>
          </c:tx>
          <c:spPr>
            <a:ln w="28575" cap="rnd">
              <a:solidFill>
                <a:srgbClr val="C00000"/>
              </a:solidFill>
              <a:round/>
            </a:ln>
            <a:effectLst/>
          </c:spPr>
          <c:marker>
            <c:symbol val="none"/>
          </c:marker>
          <c:dLbls>
            <c:delete val="1"/>
          </c:dLbls>
          <c:cat>
            <c:numRef>
              <c:f>Sheet1!$R$5:$R$598</c:f>
              <c:numCache>
                <c:formatCode>yyyy\-mm\-dd</c:formatCode>
                <c:ptCount val="594"/>
                <c:pt idx="0" c:formatCode="yyyy\-mm\-dd">
                  <c:v>41642</c:v>
                </c:pt>
                <c:pt idx="1" c:formatCode="yyyy\-mm\-dd">
                  <c:v>41649</c:v>
                </c:pt>
                <c:pt idx="2" c:formatCode="yyyy\-mm\-dd">
                  <c:v>41656</c:v>
                </c:pt>
                <c:pt idx="3" c:formatCode="yyyy\-mm\-dd">
                  <c:v>41663</c:v>
                </c:pt>
                <c:pt idx="4" c:formatCode="yyyy\-mm\-dd">
                  <c:v>41669</c:v>
                </c:pt>
                <c:pt idx="5" c:formatCode="yyyy\-mm\-dd">
                  <c:v>41677</c:v>
                </c:pt>
                <c:pt idx="6" c:formatCode="yyyy\-mm\-dd">
                  <c:v>41684</c:v>
                </c:pt>
                <c:pt idx="7" c:formatCode="yyyy\-mm\-dd">
                  <c:v>41691</c:v>
                </c:pt>
                <c:pt idx="8" c:formatCode="yyyy\-mm\-dd">
                  <c:v>41698</c:v>
                </c:pt>
                <c:pt idx="9" c:formatCode="yyyy\-mm\-dd">
                  <c:v>41705</c:v>
                </c:pt>
                <c:pt idx="10" c:formatCode="yyyy\-mm\-dd">
                  <c:v>41712</c:v>
                </c:pt>
                <c:pt idx="11" c:formatCode="yyyy\-mm\-dd">
                  <c:v>41719</c:v>
                </c:pt>
                <c:pt idx="12" c:formatCode="yyyy\-mm\-dd">
                  <c:v>41726</c:v>
                </c:pt>
                <c:pt idx="13" c:formatCode="yyyy\-mm\-dd">
                  <c:v>41733</c:v>
                </c:pt>
                <c:pt idx="14" c:formatCode="yyyy\-mm\-dd">
                  <c:v>41740</c:v>
                </c:pt>
                <c:pt idx="15" c:formatCode="yyyy\-mm\-dd">
                  <c:v>41747</c:v>
                </c:pt>
                <c:pt idx="16" c:formatCode="yyyy\-mm\-dd">
                  <c:v>41754</c:v>
                </c:pt>
                <c:pt idx="17" c:formatCode="yyyy\-mm\-dd">
                  <c:v>41759</c:v>
                </c:pt>
                <c:pt idx="18" c:formatCode="yyyy\-mm\-dd">
                  <c:v>41768</c:v>
                </c:pt>
                <c:pt idx="19" c:formatCode="yyyy\-mm\-dd">
                  <c:v>41775</c:v>
                </c:pt>
                <c:pt idx="20" c:formatCode="yyyy\-mm\-dd">
                  <c:v>41782</c:v>
                </c:pt>
                <c:pt idx="21" c:formatCode="yyyy\-mm\-dd">
                  <c:v>41789</c:v>
                </c:pt>
                <c:pt idx="22" c:formatCode="yyyy\-mm\-dd">
                  <c:v>41796</c:v>
                </c:pt>
                <c:pt idx="23" c:formatCode="yyyy\-mm\-dd">
                  <c:v>41803</c:v>
                </c:pt>
                <c:pt idx="24" c:formatCode="yyyy\-mm\-dd">
                  <c:v>41810</c:v>
                </c:pt>
                <c:pt idx="25" c:formatCode="yyyy\-mm\-dd">
                  <c:v>41817</c:v>
                </c:pt>
                <c:pt idx="26" c:formatCode="yyyy\-mm\-dd">
                  <c:v>41824</c:v>
                </c:pt>
                <c:pt idx="27" c:formatCode="yyyy\-mm\-dd">
                  <c:v>41831</c:v>
                </c:pt>
                <c:pt idx="28" c:formatCode="yyyy\-mm\-dd">
                  <c:v>41838</c:v>
                </c:pt>
                <c:pt idx="29" c:formatCode="yyyy\-mm\-dd">
                  <c:v>41845</c:v>
                </c:pt>
                <c:pt idx="30" c:formatCode="yyyy\-mm\-dd">
                  <c:v>41852</c:v>
                </c:pt>
                <c:pt idx="31" c:formatCode="yyyy\-mm\-dd">
                  <c:v>41859</c:v>
                </c:pt>
                <c:pt idx="32" c:formatCode="yyyy\-mm\-dd">
                  <c:v>41866</c:v>
                </c:pt>
                <c:pt idx="33" c:formatCode="yyyy\-mm\-dd">
                  <c:v>41873</c:v>
                </c:pt>
                <c:pt idx="34" c:formatCode="yyyy\-mm\-dd">
                  <c:v>41880</c:v>
                </c:pt>
                <c:pt idx="35" c:formatCode="yyyy\-mm\-dd">
                  <c:v>41887</c:v>
                </c:pt>
                <c:pt idx="36" c:formatCode="yyyy\-mm\-dd">
                  <c:v>41894</c:v>
                </c:pt>
                <c:pt idx="37" c:formatCode="yyyy\-mm\-dd">
                  <c:v>41901</c:v>
                </c:pt>
                <c:pt idx="38" c:formatCode="yyyy\-mm\-dd">
                  <c:v>41908</c:v>
                </c:pt>
                <c:pt idx="39" c:formatCode="yyyy\-mm\-dd">
                  <c:v>41912</c:v>
                </c:pt>
                <c:pt idx="40" c:formatCode="yyyy\-mm\-dd">
                  <c:v>41922</c:v>
                </c:pt>
                <c:pt idx="41" c:formatCode="yyyy\-mm\-dd">
                  <c:v>41929</c:v>
                </c:pt>
                <c:pt idx="42" c:formatCode="yyyy\-mm\-dd">
                  <c:v>41936</c:v>
                </c:pt>
                <c:pt idx="43" c:formatCode="yyyy\-mm\-dd">
                  <c:v>41943</c:v>
                </c:pt>
                <c:pt idx="44" c:formatCode="yyyy\-mm\-dd">
                  <c:v>41950</c:v>
                </c:pt>
                <c:pt idx="45" c:formatCode="yyyy\-mm\-dd">
                  <c:v>41957</c:v>
                </c:pt>
                <c:pt idx="46" c:formatCode="yyyy\-mm\-dd">
                  <c:v>41964</c:v>
                </c:pt>
                <c:pt idx="47" c:formatCode="yyyy\-mm\-dd">
                  <c:v>41971</c:v>
                </c:pt>
                <c:pt idx="48" c:formatCode="yyyy\-mm\-dd">
                  <c:v>41978</c:v>
                </c:pt>
                <c:pt idx="49" c:formatCode="yyyy\-mm\-dd">
                  <c:v>41985</c:v>
                </c:pt>
                <c:pt idx="50" c:formatCode="yyyy\-mm\-dd">
                  <c:v>41992</c:v>
                </c:pt>
                <c:pt idx="51" c:formatCode="yyyy\-mm\-dd">
                  <c:v>41999</c:v>
                </c:pt>
                <c:pt idx="52" c:formatCode="yyyy\-mm\-dd">
                  <c:v>42004</c:v>
                </c:pt>
                <c:pt idx="53" c:formatCode="yyyy\-mm\-dd">
                  <c:v>42013</c:v>
                </c:pt>
                <c:pt idx="54" c:formatCode="yyyy\-mm\-dd">
                  <c:v>42020</c:v>
                </c:pt>
                <c:pt idx="55" c:formatCode="yyyy\-mm\-dd">
                  <c:v>42027</c:v>
                </c:pt>
                <c:pt idx="56" c:formatCode="yyyy\-mm\-dd">
                  <c:v>42034</c:v>
                </c:pt>
                <c:pt idx="57" c:formatCode="yyyy\-mm\-dd">
                  <c:v>42041</c:v>
                </c:pt>
                <c:pt idx="58" c:formatCode="yyyy\-mm\-dd">
                  <c:v>42048</c:v>
                </c:pt>
                <c:pt idx="59" c:formatCode="yyyy\-mm\-dd">
                  <c:v>42052</c:v>
                </c:pt>
                <c:pt idx="60" c:formatCode="yyyy\-mm\-dd">
                  <c:v>42062</c:v>
                </c:pt>
                <c:pt idx="61" c:formatCode="yyyy\-mm\-dd">
                  <c:v>42069</c:v>
                </c:pt>
                <c:pt idx="62" c:formatCode="yyyy\-mm\-dd">
                  <c:v>42076</c:v>
                </c:pt>
                <c:pt idx="63" c:formatCode="yyyy\-mm\-dd">
                  <c:v>42083</c:v>
                </c:pt>
                <c:pt idx="64" c:formatCode="yyyy\-mm\-dd">
                  <c:v>42090</c:v>
                </c:pt>
                <c:pt idx="65" c:formatCode="yyyy\-mm\-dd">
                  <c:v>42097</c:v>
                </c:pt>
                <c:pt idx="66" c:formatCode="yyyy\-mm\-dd">
                  <c:v>42104</c:v>
                </c:pt>
                <c:pt idx="67" c:formatCode="yyyy\-mm\-dd">
                  <c:v>42111</c:v>
                </c:pt>
                <c:pt idx="68" c:formatCode="yyyy\-mm\-dd">
                  <c:v>42118</c:v>
                </c:pt>
                <c:pt idx="69" c:formatCode="yyyy\-mm\-dd">
                  <c:v>42124</c:v>
                </c:pt>
                <c:pt idx="70" c:formatCode="yyyy\-mm\-dd">
                  <c:v>42132</c:v>
                </c:pt>
                <c:pt idx="71" c:formatCode="yyyy\-mm\-dd">
                  <c:v>42139</c:v>
                </c:pt>
                <c:pt idx="72" c:formatCode="yyyy\-mm\-dd">
                  <c:v>42146</c:v>
                </c:pt>
                <c:pt idx="73" c:formatCode="yyyy\-mm\-dd">
                  <c:v>42153</c:v>
                </c:pt>
                <c:pt idx="74" c:formatCode="yyyy\-mm\-dd">
                  <c:v>42160</c:v>
                </c:pt>
                <c:pt idx="75" c:formatCode="yyyy\-mm\-dd">
                  <c:v>42167</c:v>
                </c:pt>
                <c:pt idx="76" c:formatCode="yyyy\-mm\-dd">
                  <c:v>42174</c:v>
                </c:pt>
                <c:pt idx="77" c:formatCode="yyyy\-mm\-dd">
                  <c:v>42181</c:v>
                </c:pt>
                <c:pt idx="78" c:formatCode="yyyy\-mm\-dd">
                  <c:v>42188</c:v>
                </c:pt>
                <c:pt idx="79" c:formatCode="yyyy\-mm\-dd">
                  <c:v>42195</c:v>
                </c:pt>
                <c:pt idx="80" c:formatCode="yyyy\-mm\-dd">
                  <c:v>42202</c:v>
                </c:pt>
                <c:pt idx="81" c:formatCode="yyyy\-mm\-dd">
                  <c:v>42209</c:v>
                </c:pt>
                <c:pt idx="82" c:formatCode="yyyy\-mm\-dd">
                  <c:v>42216</c:v>
                </c:pt>
                <c:pt idx="83" c:formatCode="yyyy\-mm\-dd">
                  <c:v>42223</c:v>
                </c:pt>
                <c:pt idx="84" c:formatCode="yyyy\-mm\-dd">
                  <c:v>42230</c:v>
                </c:pt>
                <c:pt idx="85" c:formatCode="yyyy\-mm\-dd">
                  <c:v>42237</c:v>
                </c:pt>
                <c:pt idx="86" c:formatCode="yyyy\-mm\-dd">
                  <c:v>42244</c:v>
                </c:pt>
                <c:pt idx="87" c:formatCode="yyyy\-mm\-dd">
                  <c:v>42249</c:v>
                </c:pt>
                <c:pt idx="88" c:formatCode="yyyy\-mm\-dd">
                  <c:v>42258</c:v>
                </c:pt>
                <c:pt idx="89" c:formatCode="yyyy\-mm\-dd">
                  <c:v>42265</c:v>
                </c:pt>
                <c:pt idx="90" c:formatCode="yyyy\-mm\-dd">
                  <c:v>42272</c:v>
                </c:pt>
                <c:pt idx="91" c:formatCode="yyyy\-mm\-dd">
                  <c:v>42277</c:v>
                </c:pt>
                <c:pt idx="92" c:formatCode="yyyy\-mm\-dd">
                  <c:v>42286</c:v>
                </c:pt>
                <c:pt idx="93" c:formatCode="yyyy\-mm\-dd">
                  <c:v>42293</c:v>
                </c:pt>
                <c:pt idx="94" c:formatCode="yyyy\-mm\-dd">
                  <c:v>42300</c:v>
                </c:pt>
                <c:pt idx="95" c:formatCode="yyyy\-mm\-dd">
                  <c:v>42307</c:v>
                </c:pt>
                <c:pt idx="96" c:formatCode="yyyy\-mm\-dd">
                  <c:v>42314</c:v>
                </c:pt>
                <c:pt idx="97" c:formatCode="yyyy\-mm\-dd">
                  <c:v>42321</c:v>
                </c:pt>
                <c:pt idx="98" c:formatCode="yyyy\-mm\-dd">
                  <c:v>42328</c:v>
                </c:pt>
                <c:pt idx="99" c:formatCode="yyyy\-mm\-dd">
                  <c:v>42335</c:v>
                </c:pt>
                <c:pt idx="100" c:formatCode="yyyy\-mm\-dd">
                  <c:v>42342</c:v>
                </c:pt>
                <c:pt idx="101" c:formatCode="yyyy\-mm\-dd">
                  <c:v>42349</c:v>
                </c:pt>
                <c:pt idx="102" c:formatCode="yyyy\-mm\-dd">
                  <c:v>42356</c:v>
                </c:pt>
                <c:pt idx="103" c:formatCode="yyyy\-mm\-dd">
                  <c:v>42363</c:v>
                </c:pt>
                <c:pt idx="104" c:formatCode="yyyy\-mm\-dd">
                  <c:v>42369</c:v>
                </c:pt>
                <c:pt idx="105" c:formatCode="yyyy\-mm\-dd">
                  <c:v>42377</c:v>
                </c:pt>
                <c:pt idx="106" c:formatCode="yyyy\-mm\-dd">
                  <c:v>42384</c:v>
                </c:pt>
                <c:pt idx="107" c:formatCode="yyyy\-mm\-dd">
                  <c:v>42391</c:v>
                </c:pt>
                <c:pt idx="108" c:formatCode="yyyy\-mm\-dd">
                  <c:v>42398</c:v>
                </c:pt>
                <c:pt idx="109" c:formatCode="yyyy\-mm\-dd">
                  <c:v>42405</c:v>
                </c:pt>
                <c:pt idx="110" c:formatCode="yyyy\-mm\-dd">
                  <c:v>42419</c:v>
                </c:pt>
                <c:pt idx="111" c:formatCode="yyyy\-mm\-dd">
                  <c:v>42426</c:v>
                </c:pt>
                <c:pt idx="112" c:formatCode="yyyy\-mm\-dd">
                  <c:v>42433</c:v>
                </c:pt>
                <c:pt idx="113" c:formatCode="yyyy\-mm\-dd">
                  <c:v>42440</c:v>
                </c:pt>
                <c:pt idx="114" c:formatCode="yyyy\-mm\-dd">
                  <c:v>42447</c:v>
                </c:pt>
                <c:pt idx="115" c:formatCode="yyyy\-mm\-dd">
                  <c:v>42454</c:v>
                </c:pt>
                <c:pt idx="116" c:formatCode="yyyy\-mm\-dd">
                  <c:v>42461</c:v>
                </c:pt>
                <c:pt idx="117" c:formatCode="yyyy\-mm\-dd">
                  <c:v>42468</c:v>
                </c:pt>
                <c:pt idx="118" c:formatCode="yyyy\-mm\-dd">
                  <c:v>42475</c:v>
                </c:pt>
                <c:pt idx="119" c:formatCode="yyyy\-mm\-dd">
                  <c:v>42482</c:v>
                </c:pt>
                <c:pt idx="120" c:formatCode="yyyy\-mm\-dd">
                  <c:v>42489</c:v>
                </c:pt>
                <c:pt idx="121" c:formatCode="yyyy\-mm\-dd">
                  <c:v>42496</c:v>
                </c:pt>
                <c:pt idx="122" c:formatCode="yyyy\-mm\-dd">
                  <c:v>42503</c:v>
                </c:pt>
                <c:pt idx="123" c:formatCode="yyyy\-mm\-dd">
                  <c:v>42510</c:v>
                </c:pt>
                <c:pt idx="124" c:formatCode="yyyy\-mm\-dd">
                  <c:v>42517</c:v>
                </c:pt>
                <c:pt idx="125" c:formatCode="yyyy\-mm\-dd">
                  <c:v>42524</c:v>
                </c:pt>
                <c:pt idx="126" c:formatCode="yyyy\-mm\-dd">
                  <c:v>42529</c:v>
                </c:pt>
                <c:pt idx="127" c:formatCode="yyyy\-mm\-dd">
                  <c:v>42538</c:v>
                </c:pt>
                <c:pt idx="128" c:formatCode="yyyy\-mm\-dd">
                  <c:v>42545</c:v>
                </c:pt>
                <c:pt idx="129" c:formatCode="yyyy\-mm\-dd">
                  <c:v>42552</c:v>
                </c:pt>
                <c:pt idx="130" c:formatCode="yyyy\-mm\-dd">
                  <c:v>42559</c:v>
                </c:pt>
                <c:pt idx="131" c:formatCode="yyyy\-mm\-dd">
                  <c:v>42566</c:v>
                </c:pt>
                <c:pt idx="132" c:formatCode="yyyy\-mm\-dd">
                  <c:v>42573</c:v>
                </c:pt>
                <c:pt idx="133" c:formatCode="yyyy\-mm\-dd">
                  <c:v>42580</c:v>
                </c:pt>
                <c:pt idx="134" c:formatCode="yyyy\-mm\-dd">
                  <c:v>42587</c:v>
                </c:pt>
                <c:pt idx="135" c:formatCode="yyyy\-mm\-dd">
                  <c:v>42594</c:v>
                </c:pt>
                <c:pt idx="136" c:formatCode="yyyy\-mm\-dd">
                  <c:v>42601</c:v>
                </c:pt>
                <c:pt idx="137" c:formatCode="yyyy\-mm\-dd">
                  <c:v>42608</c:v>
                </c:pt>
                <c:pt idx="138" c:formatCode="yyyy\-mm\-dd">
                  <c:v>42615</c:v>
                </c:pt>
                <c:pt idx="139" c:formatCode="yyyy\-mm\-dd">
                  <c:v>42622</c:v>
                </c:pt>
                <c:pt idx="140" c:formatCode="yyyy\-mm\-dd">
                  <c:v>42627</c:v>
                </c:pt>
                <c:pt idx="141" c:formatCode="yyyy\-mm\-dd">
                  <c:v>42636</c:v>
                </c:pt>
                <c:pt idx="142" c:formatCode="yyyy\-mm\-dd">
                  <c:v>42643</c:v>
                </c:pt>
                <c:pt idx="143" c:formatCode="yyyy\-mm\-dd">
                  <c:v>42657</c:v>
                </c:pt>
                <c:pt idx="144" c:formatCode="yyyy\-mm\-dd">
                  <c:v>42664</c:v>
                </c:pt>
                <c:pt idx="145" c:formatCode="yyyy\-mm\-dd">
                  <c:v>42671</c:v>
                </c:pt>
                <c:pt idx="146" c:formatCode="yyyy\-mm\-dd">
                  <c:v>42678</c:v>
                </c:pt>
                <c:pt idx="147" c:formatCode="yyyy\-mm\-dd">
                  <c:v>42685</c:v>
                </c:pt>
                <c:pt idx="148" c:formatCode="yyyy\-mm\-dd">
                  <c:v>42692</c:v>
                </c:pt>
                <c:pt idx="149" c:formatCode="yyyy\-mm\-dd">
                  <c:v>42699</c:v>
                </c:pt>
                <c:pt idx="150" c:formatCode="yyyy\-mm\-dd">
                  <c:v>42706</c:v>
                </c:pt>
                <c:pt idx="151" c:formatCode="yyyy\-mm\-dd">
                  <c:v>42713</c:v>
                </c:pt>
                <c:pt idx="152" c:formatCode="yyyy\-mm\-dd">
                  <c:v>42720</c:v>
                </c:pt>
                <c:pt idx="153" c:formatCode="yyyy\-mm\-dd">
                  <c:v>42727</c:v>
                </c:pt>
                <c:pt idx="154" c:formatCode="yyyy\-mm\-dd">
                  <c:v>42734</c:v>
                </c:pt>
                <c:pt idx="155" c:formatCode="yyyy\-mm\-dd">
                  <c:v>42741</c:v>
                </c:pt>
                <c:pt idx="156" c:formatCode="yyyy\-mm\-dd">
                  <c:v>42748</c:v>
                </c:pt>
                <c:pt idx="157" c:formatCode="yyyy\-mm\-dd">
                  <c:v>42755</c:v>
                </c:pt>
                <c:pt idx="158" c:formatCode="yyyy\-mm\-dd">
                  <c:v>42761</c:v>
                </c:pt>
                <c:pt idx="159" c:formatCode="yyyy\-mm\-dd">
                  <c:v>42769</c:v>
                </c:pt>
                <c:pt idx="160" c:formatCode="yyyy\-mm\-dd">
                  <c:v>42776</c:v>
                </c:pt>
                <c:pt idx="161" c:formatCode="yyyy\-mm\-dd">
                  <c:v>42783</c:v>
                </c:pt>
                <c:pt idx="162" c:formatCode="yyyy\-mm\-dd">
                  <c:v>42790</c:v>
                </c:pt>
                <c:pt idx="163" c:formatCode="yyyy\-mm\-dd">
                  <c:v>42797</c:v>
                </c:pt>
                <c:pt idx="164" c:formatCode="yyyy\-mm\-dd">
                  <c:v>42804</c:v>
                </c:pt>
                <c:pt idx="165" c:formatCode="yyyy\-mm\-dd">
                  <c:v>42811</c:v>
                </c:pt>
                <c:pt idx="166" c:formatCode="yyyy\-mm\-dd">
                  <c:v>42818</c:v>
                </c:pt>
                <c:pt idx="167" c:formatCode="yyyy\-mm\-dd">
                  <c:v>42825</c:v>
                </c:pt>
                <c:pt idx="168" c:formatCode="yyyy\-mm\-dd">
                  <c:v>42832</c:v>
                </c:pt>
                <c:pt idx="169" c:formatCode="yyyy\-mm\-dd">
                  <c:v>42839</c:v>
                </c:pt>
                <c:pt idx="170" c:formatCode="yyyy\-mm\-dd">
                  <c:v>42846</c:v>
                </c:pt>
                <c:pt idx="171" c:formatCode="yyyy\-mm\-dd">
                  <c:v>42853</c:v>
                </c:pt>
                <c:pt idx="172" c:formatCode="yyyy\-mm\-dd">
                  <c:v>42860</c:v>
                </c:pt>
                <c:pt idx="173" c:formatCode="yyyy\-mm\-dd">
                  <c:v>42867</c:v>
                </c:pt>
                <c:pt idx="174" c:formatCode="yyyy\-mm\-dd">
                  <c:v>42874</c:v>
                </c:pt>
                <c:pt idx="175" c:formatCode="yyyy\-mm\-dd">
                  <c:v>42881</c:v>
                </c:pt>
                <c:pt idx="176" c:formatCode="yyyy\-mm\-dd">
                  <c:v>42888</c:v>
                </c:pt>
                <c:pt idx="177" c:formatCode="yyyy\-mm\-dd">
                  <c:v>42895</c:v>
                </c:pt>
                <c:pt idx="178" c:formatCode="yyyy\-mm\-dd">
                  <c:v>42902</c:v>
                </c:pt>
                <c:pt idx="179" c:formatCode="yyyy\-mm\-dd">
                  <c:v>42909</c:v>
                </c:pt>
                <c:pt idx="180" c:formatCode="yyyy\-mm\-dd">
                  <c:v>42916</c:v>
                </c:pt>
                <c:pt idx="181" c:formatCode="yyyy\-mm\-dd">
                  <c:v>42923</c:v>
                </c:pt>
                <c:pt idx="182" c:formatCode="yyyy\-mm\-dd">
                  <c:v>42930</c:v>
                </c:pt>
                <c:pt idx="183" c:formatCode="yyyy\-mm\-dd">
                  <c:v>42937</c:v>
                </c:pt>
                <c:pt idx="184" c:formatCode="yyyy\-mm\-dd">
                  <c:v>42944</c:v>
                </c:pt>
                <c:pt idx="185" c:formatCode="yyyy\-mm\-dd">
                  <c:v>42951</c:v>
                </c:pt>
                <c:pt idx="186" c:formatCode="yyyy\-mm\-dd">
                  <c:v>42958</c:v>
                </c:pt>
                <c:pt idx="187" c:formatCode="yyyy\-mm\-dd">
                  <c:v>42965</c:v>
                </c:pt>
                <c:pt idx="188" c:formatCode="yyyy\-mm\-dd">
                  <c:v>42972</c:v>
                </c:pt>
                <c:pt idx="189" c:formatCode="yyyy\-mm\-dd">
                  <c:v>42979</c:v>
                </c:pt>
                <c:pt idx="190" c:formatCode="yyyy\-mm\-dd">
                  <c:v>42986</c:v>
                </c:pt>
                <c:pt idx="191" c:formatCode="yyyy\-mm\-dd">
                  <c:v>42993</c:v>
                </c:pt>
                <c:pt idx="192" c:formatCode="yyyy\-mm\-dd">
                  <c:v>43000</c:v>
                </c:pt>
                <c:pt idx="193" c:formatCode="yyyy\-mm\-dd">
                  <c:v>43007</c:v>
                </c:pt>
                <c:pt idx="194" c:formatCode="yyyy\-mm\-dd">
                  <c:v>43021</c:v>
                </c:pt>
                <c:pt idx="195" c:formatCode="yyyy\-mm\-dd">
                  <c:v>43028</c:v>
                </c:pt>
                <c:pt idx="196" c:formatCode="yyyy\-mm\-dd">
                  <c:v>43035</c:v>
                </c:pt>
                <c:pt idx="197" c:formatCode="yyyy\-mm\-dd">
                  <c:v>43042</c:v>
                </c:pt>
                <c:pt idx="198" c:formatCode="yyyy\-mm\-dd">
                  <c:v>43049</c:v>
                </c:pt>
                <c:pt idx="199" c:formatCode="yyyy\-mm\-dd">
                  <c:v>43056</c:v>
                </c:pt>
                <c:pt idx="200" c:formatCode="yyyy\-mm\-dd">
                  <c:v>43063</c:v>
                </c:pt>
                <c:pt idx="201" c:formatCode="yyyy\-mm\-dd">
                  <c:v>43070</c:v>
                </c:pt>
                <c:pt idx="202" c:formatCode="yyyy\-mm\-dd">
                  <c:v>43077</c:v>
                </c:pt>
                <c:pt idx="203" c:formatCode="yyyy\-mm\-dd">
                  <c:v>43084</c:v>
                </c:pt>
                <c:pt idx="204" c:formatCode="yyyy\-mm\-dd">
                  <c:v>43091</c:v>
                </c:pt>
                <c:pt idx="205" c:formatCode="yyyy\-mm\-dd">
                  <c:v>43098</c:v>
                </c:pt>
                <c:pt idx="206" c:formatCode="yyyy\-mm\-dd">
                  <c:v>43105</c:v>
                </c:pt>
                <c:pt idx="207" c:formatCode="yyyy\-mm\-dd">
                  <c:v>43112</c:v>
                </c:pt>
                <c:pt idx="208" c:formatCode="yyyy\-mm\-dd">
                  <c:v>43119</c:v>
                </c:pt>
                <c:pt idx="209" c:formatCode="yyyy\-mm\-dd">
                  <c:v>43126</c:v>
                </c:pt>
                <c:pt idx="210" c:formatCode="yyyy\-mm\-dd">
                  <c:v>43133</c:v>
                </c:pt>
                <c:pt idx="211" c:formatCode="yyyy\-mm\-dd">
                  <c:v>43140</c:v>
                </c:pt>
                <c:pt idx="212" c:formatCode="yyyy\-mm\-dd">
                  <c:v>43145</c:v>
                </c:pt>
                <c:pt idx="213" c:formatCode="yyyy\-mm\-dd">
                  <c:v>43154</c:v>
                </c:pt>
                <c:pt idx="214" c:formatCode="yyyy\-mm\-dd">
                  <c:v>43161</c:v>
                </c:pt>
                <c:pt idx="215" c:formatCode="yyyy\-mm\-dd">
                  <c:v>43168</c:v>
                </c:pt>
                <c:pt idx="216" c:formatCode="yyyy\-mm\-dd">
                  <c:v>43175</c:v>
                </c:pt>
                <c:pt idx="217" c:formatCode="yyyy\-mm\-dd">
                  <c:v>43182</c:v>
                </c:pt>
                <c:pt idx="218" c:formatCode="yyyy\-mm\-dd">
                  <c:v>43189</c:v>
                </c:pt>
                <c:pt idx="219" c:formatCode="yyyy\-mm\-dd">
                  <c:v>43194</c:v>
                </c:pt>
                <c:pt idx="220" c:formatCode="yyyy\-mm\-dd">
                  <c:v>43203</c:v>
                </c:pt>
                <c:pt idx="221" c:formatCode="yyyy\-mm\-dd">
                  <c:v>43210</c:v>
                </c:pt>
                <c:pt idx="222" c:formatCode="yyyy\-mm\-dd">
                  <c:v>43217</c:v>
                </c:pt>
                <c:pt idx="223" c:formatCode="yyyy\-mm\-dd">
                  <c:v>43224</c:v>
                </c:pt>
                <c:pt idx="224" c:formatCode="yyyy\-mm\-dd">
                  <c:v>43231</c:v>
                </c:pt>
                <c:pt idx="225" c:formatCode="yyyy\-mm\-dd">
                  <c:v>43238</c:v>
                </c:pt>
                <c:pt idx="226" c:formatCode="yyyy\-mm\-dd">
                  <c:v>43245</c:v>
                </c:pt>
                <c:pt idx="227" c:formatCode="yyyy\-mm\-dd">
                  <c:v>43252</c:v>
                </c:pt>
                <c:pt idx="228" c:formatCode="yyyy\-mm\-dd">
                  <c:v>43259</c:v>
                </c:pt>
                <c:pt idx="229" c:formatCode="yyyy\-mm\-dd">
                  <c:v>43266</c:v>
                </c:pt>
                <c:pt idx="230" c:formatCode="yyyy\-mm\-dd">
                  <c:v>43273</c:v>
                </c:pt>
                <c:pt idx="231" c:formatCode="yyyy\-mm\-dd">
                  <c:v>43280</c:v>
                </c:pt>
                <c:pt idx="232" c:formatCode="yyyy\-mm\-dd">
                  <c:v>43287</c:v>
                </c:pt>
                <c:pt idx="233" c:formatCode="yyyy\-mm\-dd">
                  <c:v>43294</c:v>
                </c:pt>
                <c:pt idx="234" c:formatCode="yyyy\-mm\-dd">
                  <c:v>43301</c:v>
                </c:pt>
                <c:pt idx="235" c:formatCode="yyyy\-mm\-dd">
                  <c:v>43308</c:v>
                </c:pt>
                <c:pt idx="236" c:formatCode="yyyy\-mm\-dd">
                  <c:v>43315</c:v>
                </c:pt>
                <c:pt idx="237" c:formatCode="yyyy\-mm\-dd">
                  <c:v>43322</c:v>
                </c:pt>
                <c:pt idx="238" c:formatCode="yyyy\-mm\-dd">
                  <c:v>43329</c:v>
                </c:pt>
                <c:pt idx="239" c:formatCode="yyyy\-mm\-dd">
                  <c:v>43336</c:v>
                </c:pt>
                <c:pt idx="240" c:formatCode="yyyy\-mm\-dd">
                  <c:v>43343</c:v>
                </c:pt>
                <c:pt idx="241" c:formatCode="yyyy\-mm\-dd">
                  <c:v>43350</c:v>
                </c:pt>
                <c:pt idx="242" c:formatCode="yyyy\-mm\-dd">
                  <c:v>43357</c:v>
                </c:pt>
                <c:pt idx="243" c:formatCode="yyyy\-mm\-dd">
                  <c:v>43364</c:v>
                </c:pt>
                <c:pt idx="244" c:formatCode="yyyy\-mm\-dd">
                  <c:v>43371</c:v>
                </c:pt>
                <c:pt idx="245" c:formatCode="yyyy\-mm\-dd">
                  <c:v>43385</c:v>
                </c:pt>
                <c:pt idx="246" c:formatCode="yyyy\-mm\-dd">
                  <c:v>43392</c:v>
                </c:pt>
                <c:pt idx="247" c:formatCode="yyyy\-mm\-dd">
                  <c:v>43399</c:v>
                </c:pt>
                <c:pt idx="248" c:formatCode="yyyy\-mm\-dd">
                  <c:v>43406</c:v>
                </c:pt>
                <c:pt idx="249" c:formatCode="yyyy\-mm\-dd">
                  <c:v>43413</c:v>
                </c:pt>
                <c:pt idx="250" c:formatCode="yyyy\-mm\-dd">
                  <c:v>43420</c:v>
                </c:pt>
                <c:pt idx="251" c:formatCode="yyyy\-mm\-dd">
                  <c:v>43427</c:v>
                </c:pt>
                <c:pt idx="252" c:formatCode="yyyy\-mm\-dd">
                  <c:v>43434</c:v>
                </c:pt>
                <c:pt idx="253" c:formatCode="yyyy\-mm\-dd">
                  <c:v>43441</c:v>
                </c:pt>
                <c:pt idx="254" c:formatCode="yyyy\-mm\-dd">
                  <c:v>43448</c:v>
                </c:pt>
                <c:pt idx="255" c:formatCode="yyyy\-mm\-dd">
                  <c:v>43455</c:v>
                </c:pt>
                <c:pt idx="256" c:formatCode="yyyy\-mm\-dd">
                  <c:v>43462</c:v>
                </c:pt>
                <c:pt idx="257" c:formatCode="yyyy\-mm\-dd">
                  <c:v>43469</c:v>
                </c:pt>
                <c:pt idx="258" c:formatCode="yyyy\-mm\-dd">
                  <c:v>43476</c:v>
                </c:pt>
                <c:pt idx="259" c:formatCode="yyyy\-mm\-dd">
                  <c:v>43483</c:v>
                </c:pt>
                <c:pt idx="260" c:formatCode="yyyy\-mm\-dd">
                  <c:v>43490</c:v>
                </c:pt>
                <c:pt idx="261" c:formatCode="yyyy\-mm\-dd">
                  <c:v>43497</c:v>
                </c:pt>
                <c:pt idx="262" c:formatCode="yyyy\-mm\-dd">
                  <c:v>43511</c:v>
                </c:pt>
                <c:pt idx="263" c:formatCode="yyyy\-mm\-dd">
                  <c:v>43518</c:v>
                </c:pt>
                <c:pt idx="264" c:formatCode="yyyy\-mm\-dd">
                  <c:v>43525</c:v>
                </c:pt>
                <c:pt idx="265" c:formatCode="yyyy\-mm\-dd">
                  <c:v>43532</c:v>
                </c:pt>
                <c:pt idx="266" c:formatCode="yyyy\-mm\-dd">
                  <c:v>43539</c:v>
                </c:pt>
                <c:pt idx="267" c:formatCode="yyyy\-mm\-dd">
                  <c:v>43546</c:v>
                </c:pt>
                <c:pt idx="268" c:formatCode="yyyy\-mm\-dd">
                  <c:v>43553</c:v>
                </c:pt>
                <c:pt idx="269" c:formatCode="yyyy\-mm\-dd">
                  <c:v>43559</c:v>
                </c:pt>
                <c:pt idx="270" c:formatCode="yyyy\-mm\-dd">
                  <c:v>43567</c:v>
                </c:pt>
                <c:pt idx="271" c:formatCode="yyyy\-mm\-dd">
                  <c:v>43574</c:v>
                </c:pt>
                <c:pt idx="272" c:formatCode="yyyy\-mm\-dd">
                  <c:v>43581</c:v>
                </c:pt>
                <c:pt idx="273" c:formatCode="yyyy\-mm\-dd">
                  <c:v>43585</c:v>
                </c:pt>
                <c:pt idx="274" c:formatCode="yyyy\-mm\-dd">
                  <c:v>43595</c:v>
                </c:pt>
                <c:pt idx="275" c:formatCode="yyyy\-mm\-dd">
                  <c:v>43602</c:v>
                </c:pt>
                <c:pt idx="276" c:formatCode="yyyy\-mm\-dd">
                  <c:v>43609</c:v>
                </c:pt>
                <c:pt idx="277" c:formatCode="yyyy\-mm\-dd">
                  <c:v>43616</c:v>
                </c:pt>
                <c:pt idx="278" c:formatCode="yyyy\-mm\-dd">
                  <c:v>43622</c:v>
                </c:pt>
                <c:pt idx="279" c:formatCode="yyyy\-mm\-dd">
                  <c:v>43630</c:v>
                </c:pt>
                <c:pt idx="280" c:formatCode="yyyy\-mm\-dd">
                  <c:v>43637</c:v>
                </c:pt>
                <c:pt idx="281" c:formatCode="yyyy\-mm\-dd">
                  <c:v>43644</c:v>
                </c:pt>
                <c:pt idx="282" c:formatCode="yyyy\-mm\-dd">
                  <c:v>43651</c:v>
                </c:pt>
                <c:pt idx="283" c:formatCode="yyyy\-mm\-dd">
                  <c:v>43658</c:v>
                </c:pt>
                <c:pt idx="284" c:formatCode="yyyy\-mm\-dd">
                  <c:v>43665</c:v>
                </c:pt>
                <c:pt idx="285" c:formatCode="yyyy\-mm\-dd">
                  <c:v>43672</c:v>
                </c:pt>
                <c:pt idx="286" c:formatCode="yyyy\-mm\-dd">
                  <c:v>43679</c:v>
                </c:pt>
                <c:pt idx="287" c:formatCode="yyyy\-mm\-dd">
                  <c:v>43686</c:v>
                </c:pt>
                <c:pt idx="288" c:formatCode="yyyy\-mm\-dd">
                  <c:v>43693</c:v>
                </c:pt>
                <c:pt idx="289" c:formatCode="yyyy\-mm\-dd">
                  <c:v>43700</c:v>
                </c:pt>
                <c:pt idx="290" c:formatCode="yyyy\-mm\-dd">
                  <c:v>43707</c:v>
                </c:pt>
                <c:pt idx="291" c:formatCode="yyyy\-mm\-dd">
                  <c:v>43714</c:v>
                </c:pt>
                <c:pt idx="292" c:formatCode="yyyy\-mm\-dd">
                  <c:v>43720</c:v>
                </c:pt>
                <c:pt idx="293" c:formatCode="yyyy\-mm\-dd">
                  <c:v>43728</c:v>
                </c:pt>
                <c:pt idx="294" c:formatCode="yyyy\-mm\-dd">
                  <c:v>43735</c:v>
                </c:pt>
                <c:pt idx="295" c:formatCode="yyyy\-mm\-dd">
                  <c:v>43738</c:v>
                </c:pt>
                <c:pt idx="296" c:formatCode="yyyy\-mm\-dd">
                  <c:v>43749</c:v>
                </c:pt>
                <c:pt idx="297" c:formatCode="yyyy\-mm\-dd">
                  <c:v>43756</c:v>
                </c:pt>
                <c:pt idx="298" c:formatCode="yyyy\-mm\-dd">
                  <c:v>43763</c:v>
                </c:pt>
                <c:pt idx="299" c:formatCode="yyyy\-mm\-dd">
                  <c:v>43770</c:v>
                </c:pt>
                <c:pt idx="300" c:formatCode="yyyy\-mm\-dd">
                  <c:v>43777</c:v>
                </c:pt>
                <c:pt idx="301" c:formatCode="yyyy\-mm\-dd">
                  <c:v>43784</c:v>
                </c:pt>
                <c:pt idx="302" c:formatCode="yyyy\-mm\-dd">
                  <c:v>43791</c:v>
                </c:pt>
                <c:pt idx="303" c:formatCode="yyyy\-mm\-dd">
                  <c:v>43798</c:v>
                </c:pt>
                <c:pt idx="304" c:formatCode="yyyy\-mm\-dd">
                  <c:v>43805</c:v>
                </c:pt>
                <c:pt idx="305" c:formatCode="yyyy\-mm\-dd">
                  <c:v>43812</c:v>
                </c:pt>
                <c:pt idx="306" c:formatCode="yyyy\-mm\-dd">
                  <c:v>43819</c:v>
                </c:pt>
                <c:pt idx="307" c:formatCode="yyyy\-mm\-dd">
                  <c:v>43826</c:v>
                </c:pt>
                <c:pt idx="308" c:formatCode="yyyy\-mm\-dd">
                  <c:v>43833</c:v>
                </c:pt>
                <c:pt idx="309" c:formatCode="yyyy\-mm\-dd">
                  <c:v>43840</c:v>
                </c:pt>
                <c:pt idx="310" c:formatCode="yyyy\-mm\-dd">
                  <c:v>43847</c:v>
                </c:pt>
                <c:pt idx="311" c:formatCode="yyyy\-mm\-dd">
                  <c:v>43853</c:v>
                </c:pt>
                <c:pt idx="312" c:formatCode="yyyy\-mm\-dd">
                  <c:v>43868</c:v>
                </c:pt>
                <c:pt idx="313" c:formatCode="yyyy\-mm\-dd">
                  <c:v>43875</c:v>
                </c:pt>
                <c:pt idx="314" c:formatCode="yyyy\-mm\-dd">
                  <c:v>43882</c:v>
                </c:pt>
                <c:pt idx="315" c:formatCode="yyyy\-mm\-dd">
                  <c:v>43889</c:v>
                </c:pt>
                <c:pt idx="316" c:formatCode="yyyy\-mm\-dd">
                  <c:v>43896</c:v>
                </c:pt>
                <c:pt idx="317" c:formatCode="yyyy\-mm\-dd">
                  <c:v>43903</c:v>
                </c:pt>
                <c:pt idx="318" c:formatCode="yyyy\-mm\-dd">
                  <c:v>43910</c:v>
                </c:pt>
                <c:pt idx="319" c:formatCode="yyyy\-mm\-dd">
                  <c:v>43917</c:v>
                </c:pt>
                <c:pt idx="320" c:formatCode="yyyy\-mm\-dd">
                  <c:v>43924</c:v>
                </c:pt>
                <c:pt idx="321" c:formatCode="yyyy\-mm\-dd">
                  <c:v>43931</c:v>
                </c:pt>
                <c:pt idx="322" c:formatCode="yyyy\-mm\-dd">
                  <c:v>43938</c:v>
                </c:pt>
                <c:pt idx="323" c:formatCode="yyyy\-mm\-dd">
                  <c:v>43945</c:v>
                </c:pt>
                <c:pt idx="324" c:formatCode="yyyy\-mm\-dd">
                  <c:v>43951</c:v>
                </c:pt>
                <c:pt idx="325" c:formatCode="yyyy\-mm\-dd">
                  <c:v>43959</c:v>
                </c:pt>
                <c:pt idx="326" c:formatCode="yyyy\-mm\-dd">
                  <c:v>43966</c:v>
                </c:pt>
                <c:pt idx="327" c:formatCode="yyyy\-mm\-dd">
                  <c:v>43973</c:v>
                </c:pt>
                <c:pt idx="328" c:formatCode="yyyy\-mm\-dd">
                  <c:v>43980</c:v>
                </c:pt>
                <c:pt idx="329" c:formatCode="yyyy\-mm\-dd">
                  <c:v>43987</c:v>
                </c:pt>
                <c:pt idx="330" c:formatCode="yyyy\-mm\-dd">
                  <c:v>43994</c:v>
                </c:pt>
                <c:pt idx="331" c:formatCode="yyyy\-mm\-dd">
                  <c:v>44001</c:v>
                </c:pt>
                <c:pt idx="332" c:formatCode="yyyy\-mm\-dd">
                  <c:v>44006</c:v>
                </c:pt>
                <c:pt idx="333" c:formatCode="yyyy\-mm\-dd">
                  <c:v>44015</c:v>
                </c:pt>
                <c:pt idx="334" c:formatCode="yyyy\-mm\-dd">
                  <c:v>44022</c:v>
                </c:pt>
                <c:pt idx="335" c:formatCode="yyyy\-mm\-dd">
                  <c:v>44029</c:v>
                </c:pt>
                <c:pt idx="336" c:formatCode="yyyy\-mm\-dd">
                  <c:v>44036</c:v>
                </c:pt>
                <c:pt idx="337" c:formatCode="yyyy\-mm\-dd">
                  <c:v>44043</c:v>
                </c:pt>
                <c:pt idx="338" c:formatCode="yyyy\-mm\-dd">
                  <c:v>44050</c:v>
                </c:pt>
                <c:pt idx="339" c:formatCode="yyyy\-mm\-dd">
                  <c:v>44057</c:v>
                </c:pt>
                <c:pt idx="340" c:formatCode="yyyy\-mm\-dd">
                  <c:v>44064</c:v>
                </c:pt>
                <c:pt idx="341" c:formatCode="yyyy\-mm\-dd">
                  <c:v>44071</c:v>
                </c:pt>
                <c:pt idx="342" c:formatCode="yyyy\-mm\-dd">
                  <c:v>44078</c:v>
                </c:pt>
                <c:pt idx="343" c:formatCode="yyyy\-mm\-dd">
                  <c:v>44085</c:v>
                </c:pt>
                <c:pt idx="344" c:formatCode="yyyy\-mm\-dd">
                  <c:v>44092</c:v>
                </c:pt>
                <c:pt idx="345" c:formatCode="yyyy\-mm\-dd">
                  <c:v>44099</c:v>
                </c:pt>
                <c:pt idx="346" c:formatCode="yyyy\-mm\-dd">
                  <c:v>44104</c:v>
                </c:pt>
                <c:pt idx="347" c:formatCode="yyyy\-mm\-dd">
                  <c:v>44113</c:v>
                </c:pt>
                <c:pt idx="348" c:formatCode="yyyy\-mm\-dd">
                  <c:v>44120</c:v>
                </c:pt>
                <c:pt idx="349" c:formatCode="yyyy\-mm\-dd">
                  <c:v>44127</c:v>
                </c:pt>
                <c:pt idx="350" c:formatCode="yyyy\-mm\-dd">
                  <c:v>44134</c:v>
                </c:pt>
                <c:pt idx="351" c:formatCode="yyyy\-mm\-dd">
                  <c:v>44141</c:v>
                </c:pt>
                <c:pt idx="352" c:formatCode="yyyy\-mm\-dd">
                  <c:v>44148</c:v>
                </c:pt>
                <c:pt idx="353" c:formatCode="yyyy\-mm\-dd">
                  <c:v>44155</c:v>
                </c:pt>
                <c:pt idx="354" c:formatCode="yyyy\-mm\-dd">
                  <c:v>44162</c:v>
                </c:pt>
                <c:pt idx="355" c:formatCode="yyyy\-mm\-dd">
                  <c:v>44169</c:v>
                </c:pt>
                <c:pt idx="356" c:formatCode="yyyy\-mm\-dd">
                  <c:v>44176</c:v>
                </c:pt>
                <c:pt idx="357" c:formatCode="yyyy\-mm\-dd">
                  <c:v>44183</c:v>
                </c:pt>
                <c:pt idx="358" c:formatCode="yyyy\-mm\-dd">
                  <c:v>44190</c:v>
                </c:pt>
                <c:pt idx="359" c:formatCode="yyyy\-mm\-dd">
                  <c:v>44196</c:v>
                </c:pt>
                <c:pt idx="360" c:formatCode="yyyy\-mm\-dd">
                  <c:v>44204</c:v>
                </c:pt>
                <c:pt idx="361" c:formatCode="yyyy\-mm\-dd">
                  <c:v>44211</c:v>
                </c:pt>
                <c:pt idx="362" c:formatCode="yyyy\-mm\-dd">
                  <c:v>44218</c:v>
                </c:pt>
                <c:pt idx="363" c:formatCode="yyyy\-mm\-dd">
                  <c:v>44225</c:v>
                </c:pt>
                <c:pt idx="364" c:formatCode="yyyy\-mm\-dd">
                  <c:v>44232</c:v>
                </c:pt>
                <c:pt idx="365" c:formatCode="yyyy\-mm\-dd">
                  <c:v>44237</c:v>
                </c:pt>
                <c:pt idx="366" c:formatCode="yyyy\-mm\-dd">
                  <c:v>44246</c:v>
                </c:pt>
                <c:pt idx="367" c:formatCode="yyyy\-mm\-dd">
                  <c:v>44253</c:v>
                </c:pt>
                <c:pt idx="368" c:formatCode="yyyy\-mm\-dd">
                  <c:v>44260</c:v>
                </c:pt>
                <c:pt idx="369" c:formatCode="yyyy\-mm\-dd">
                  <c:v>44267</c:v>
                </c:pt>
                <c:pt idx="370" c:formatCode="yyyy\-mm\-dd">
                  <c:v>44274</c:v>
                </c:pt>
                <c:pt idx="371" c:formatCode="yyyy\-mm\-dd">
                  <c:v>44281</c:v>
                </c:pt>
                <c:pt idx="372" c:formatCode="yyyy\-mm\-dd">
                  <c:v>44288</c:v>
                </c:pt>
                <c:pt idx="373" c:formatCode="yyyy\-mm\-dd">
                  <c:v>44295</c:v>
                </c:pt>
                <c:pt idx="374" c:formatCode="yyyy\-mm\-dd">
                  <c:v>44302</c:v>
                </c:pt>
                <c:pt idx="375" c:formatCode="yyyy\-mm\-dd">
                  <c:v>44309</c:v>
                </c:pt>
                <c:pt idx="376" c:formatCode="yyyy\-mm\-dd">
                  <c:v>44316</c:v>
                </c:pt>
                <c:pt idx="377" c:formatCode="yyyy\-mm\-dd">
                  <c:v>44323</c:v>
                </c:pt>
                <c:pt idx="378" c:formatCode="yyyy\-mm\-dd">
                  <c:v>44330</c:v>
                </c:pt>
                <c:pt idx="379" c:formatCode="yyyy\-mm\-dd">
                  <c:v>44337</c:v>
                </c:pt>
                <c:pt idx="380" c:formatCode="yyyy\-mm\-dd">
                  <c:v>44344</c:v>
                </c:pt>
                <c:pt idx="381" c:formatCode="yyyy\-mm\-dd">
                  <c:v>44351</c:v>
                </c:pt>
                <c:pt idx="382" c:formatCode="yyyy\-mm\-dd">
                  <c:v>44358</c:v>
                </c:pt>
                <c:pt idx="383" c:formatCode="yyyy\-mm\-dd">
                  <c:v>44365</c:v>
                </c:pt>
                <c:pt idx="384" c:formatCode="yyyy\-mm\-dd">
                  <c:v>44372</c:v>
                </c:pt>
                <c:pt idx="385" c:formatCode="yyyy\-mm\-dd">
                  <c:v>44379</c:v>
                </c:pt>
                <c:pt idx="386" c:formatCode="yyyy\-mm\-dd">
                  <c:v>44386</c:v>
                </c:pt>
                <c:pt idx="387" c:formatCode="yyyy\-mm\-dd">
                  <c:v>44393</c:v>
                </c:pt>
                <c:pt idx="388" c:formatCode="yyyy\-mm\-dd">
                  <c:v>44400</c:v>
                </c:pt>
                <c:pt idx="389" c:formatCode="yyyy\-mm\-dd">
                  <c:v>44407</c:v>
                </c:pt>
                <c:pt idx="390" c:formatCode="yyyy\-mm\-dd">
                  <c:v>44414</c:v>
                </c:pt>
                <c:pt idx="391" c:formatCode="yyyy\-mm\-dd">
                  <c:v>44421</c:v>
                </c:pt>
                <c:pt idx="392" c:formatCode="yyyy\-mm\-dd">
                  <c:v>44428</c:v>
                </c:pt>
                <c:pt idx="393" c:formatCode="yyyy\-mm\-dd">
                  <c:v>44435</c:v>
                </c:pt>
                <c:pt idx="394" c:formatCode="yyyy\-mm\-dd">
                  <c:v>44442</c:v>
                </c:pt>
                <c:pt idx="395" c:formatCode="yyyy\-mm\-dd">
                  <c:v>44449</c:v>
                </c:pt>
                <c:pt idx="396" c:formatCode="yyyy\-mm\-dd">
                  <c:v>44456</c:v>
                </c:pt>
                <c:pt idx="397" c:formatCode="yyyy\-mm\-dd">
                  <c:v>44463</c:v>
                </c:pt>
                <c:pt idx="398" c:formatCode="yyyy\-mm\-dd">
                  <c:v>44469</c:v>
                </c:pt>
                <c:pt idx="399" c:formatCode="yyyy\-mm\-dd">
                  <c:v>44477</c:v>
                </c:pt>
                <c:pt idx="400" c:formatCode="yyyy\-mm\-dd">
                  <c:v>44484</c:v>
                </c:pt>
                <c:pt idx="401" c:formatCode="yyyy\-mm\-dd">
                  <c:v>44491</c:v>
                </c:pt>
                <c:pt idx="402" c:formatCode="yyyy\-mm\-dd">
                  <c:v>44498</c:v>
                </c:pt>
                <c:pt idx="403" c:formatCode="yyyy\-mm\-dd">
                  <c:v>44505</c:v>
                </c:pt>
                <c:pt idx="404" c:formatCode="yyyy\-mm\-dd">
                  <c:v>44512</c:v>
                </c:pt>
                <c:pt idx="405" c:formatCode="yyyy\-mm\-dd">
                  <c:v>44519</c:v>
                </c:pt>
                <c:pt idx="406" c:formatCode="yyyy\-mm\-dd">
                  <c:v>44526</c:v>
                </c:pt>
                <c:pt idx="407" c:formatCode="yyyy\-mm\-dd">
                  <c:v>44533</c:v>
                </c:pt>
                <c:pt idx="408" c:formatCode="yyyy\-mm\-dd">
                  <c:v>44540</c:v>
                </c:pt>
                <c:pt idx="409" c:formatCode="yyyy\-mm\-dd">
                  <c:v>44547</c:v>
                </c:pt>
                <c:pt idx="410" c:formatCode="yyyy\-mm\-dd">
                  <c:v>44554</c:v>
                </c:pt>
                <c:pt idx="411" c:formatCode="yyyy\-mm\-dd">
                  <c:v>44561</c:v>
                </c:pt>
                <c:pt idx="412" c:formatCode="yyyy\-mm\-dd">
                  <c:v>44568</c:v>
                </c:pt>
                <c:pt idx="413" c:formatCode="yyyy\-mm\-dd">
                  <c:v>44575</c:v>
                </c:pt>
                <c:pt idx="414" c:formatCode="yyyy\-mm\-dd">
                  <c:v>44582</c:v>
                </c:pt>
                <c:pt idx="415" c:formatCode="yyyy\-mm\-dd">
                  <c:v>44589</c:v>
                </c:pt>
                <c:pt idx="416" c:formatCode="yyyy\-mm\-dd">
                  <c:v>44603</c:v>
                </c:pt>
                <c:pt idx="417" c:formatCode="yyyy\-mm\-dd">
                  <c:v>44610</c:v>
                </c:pt>
                <c:pt idx="418" c:formatCode="yyyy\-mm\-dd">
                  <c:v>44617</c:v>
                </c:pt>
                <c:pt idx="419" c:formatCode="yyyy\-mm\-dd">
                  <c:v>44624</c:v>
                </c:pt>
                <c:pt idx="420" c:formatCode="yyyy\-mm\-dd">
                  <c:v>44631</c:v>
                </c:pt>
                <c:pt idx="421" c:formatCode="yyyy\-mm\-dd">
                  <c:v>44638</c:v>
                </c:pt>
                <c:pt idx="422" c:formatCode="yyyy\-mm\-dd">
                  <c:v>44645</c:v>
                </c:pt>
                <c:pt idx="423" c:formatCode="yyyy\-mm\-dd">
                  <c:v>44652</c:v>
                </c:pt>
                <c:pt idx="424" c:formatCode="yyyy\-mm\-dd">
                  <c:v>44659</c:v>
                </c:pt>
                <c:pt idx="425" c:formatCode="yyyy\-mm\-dd">
                  <c:v>44666</c:v>
                </c:pt>
                <c:pt idx="426" c:formatCode="yyyy\-mm\-dd">
                  <c:v>44673</c:v>
                </c:pt>
                <c:pt idx="427" c:formatCode="yyyy\-mm\-dd">
                  <c:v>44680</c:v>
                </c:pt>
                <c:pt idx="428" c:formatCode="yyyy\-mm\-dd">
                  <c:v>44687</c:v>
                </c:pt>
                <c:pt idx="429" c:formatCode="yyyy\-mm\-dd">
                  <c:v>44694</c:v>
                </c:pt>
                <c:pt idx="430" c:formatCode="yyyy\-mm\-dd">
                  <c:v>44701</c:v>
                </c:pt>
                <c:pt idx="431" c:formatCode="yyyy\-mm\-dd">
                  <c:v>44708</c:v>
                </c:pt>
                <c:pt idx="432" c:formatCode="yyyy\-mm\-dd">
                  <c:v>44714</c:v>
                </c:pt>
                <c:pt idx="433" c:formatCode="yyyy\-mm\-dd">
                  <c:v>44722</c:v>
                </c:pt>
                <c:pt idx="434" c:formatCode="yyyy\-mm\-dd">
                  <c:v>44729</c:v>
                </c:pt>
                <c:pt idx="435" c:formatCode="yyyy\-mm\-dd">
                  <c:v>44736</c:v>
                </c:pt>
                <c:pt idx="436" c:formatCode="yyyy\-mm\-dd">
                  <c:v>44743</c:v>
                </c:pt>
                <c:pt idx="437" c:formatCode="yyyy\-mm\-dd">
                  <c:v>44750</c:v>
                </c:pt>
                <c:pt idx="438" c:formatCode="yyyy\-mm\-dd">
                  <c:v>44757</c:v>
                </c:pt>
                <c:pt idx="439" c:formatCode="yyyy\-mm\-dd">
                  <c:v>44764</c:v>
                </c:pt>
                <c:pt idx="440" c:formatCode="yyyy\-mm\-dd">
                  <c:v>44771</c:v>
                </c:pt>
                <c:pt idx="441" c:formatCode="yyyy\-mm\-dd">
                  <c:v>44778</c:v>
                </c:pt>
                <c:pt idx="442" c:formatCode="yyyy\-mm\-dd">
                  <c:v>44785</c:v>
                </c:pt>
                <c:pt idx="443" c:formatCode="yyyy\-mm\-dd">
                  <c:v>44792</c:v>
                </c:pt>
                <c:pt idx="444" c:formatCode="yyyy\-mm\-dd">
                  <c:v>44799</c:v>
                </c:pt>
                <c:pt idx="445" c:formatCode="yyyy\-mm\-dd">
                  <c:v>44806</c:v>
                </c:pt>
                <c:pt idx="446" c:formatCode="yyyy\-mm\-dd">
                  <c:v>44813</c:v>
                </c:pt>
                <c:pt idx="447" c:formatCode="yyyy\-mm\-dd">
                  <c:v>44820</c:v>
                </c:pt>
                <c:pt idx="448" c:formatCode="yyyy\-mm\-dd">
                  <c:v>44827</c:v>
                </c:pt>
                <c:pt idx="449" c:formatCode="yyyy\-mm\-dd">
                  <c:v>44834</c:v>
                </c:pt>
                <c:pt idx="450" c:formatCode="yyyy\-mm\-dd">
                  <c:v>44848</c:v>
                </c:pt>
                <c:pt idx="451" c:formatCode="yyyy\-mm\-dd">
                  <c:v>44855</c:v>
                </c:pt>
                <c:pt idx="452" c:formatCode="yyyy\-mm\-dd">
                  <c:v>44862</c:v>
                </c:pt>
                <c:pt idx="453" c:formatCode="yyyy\-mm\-dd">
                  <c:v>44869</c:v>
                </c:pt>
                <c:pt idx="454" c:formatCode="yyyy\-mm\-dd">
                  <c:v>44876</c:v>
                </c:pt>
                <c:pt idx="455" c:formatCode="yyyy\-mm\-dd">
                  <c:v>44883</c:v>
                </c:pt>
                <c:pt idx="456" c:formatCode="yyyy\-mm\-dd">
                  <c:v>44890</c:v>
                </c:pt>
                <c:pt idx="457" c:formatCode="yyyy\-mm\-dd">
                  <c:v>44897</c:v>
                </c:pt>
                <c:pt idx="458" c:formatCode="yyyy\-mm\-dd">
                  <c:v>44904</c:v>
                </c:pt>
                <c:pt idx="459" c:formatCode="yyyy\-mm\-dd">
                  <c:v>44911</c:v>
                </c:pt>
                <c:pt idx="460" c:formatCode="yyyy\-mm\-dd">
                  <c:v>44918</c:v>
                </c:pt>
                <c:pt idx="461" c:formatCode="yyyy\-mm\-dd">
                  <c:v>44925</c:v>
                </c:pt>
                <c:pt idx="462" c:formatCode="yyyy\-mm\-dd">
                  <c:v>44932</c:v>
                </c:pt>
                <c:pt idx="463" c:formatCode="yyyy\-mm\-dd">
                  <c:v>44939</c:v>
                </c:pt>
                <c:pt idx="464" c:formatCode="yyyy\-mm\-dd">
                  <c:v>44946</c:v>
                </c:pt>
                <c:pt idx="465" c:formatCode="yyyy\-mm\-dd">
                  <c:v>44960</c:v>
                </c:pt>
                <c:pt idx="466" c:formatCode="yyyy\-mm\-dd">
                  <c:v>44967</c:v>
                </c:pt>
                <c:pt idx="467" c:formatCode="yyyy\-mm\-dd">
                  <c:v>44974</c:v>
                </c:pt>
                <c:pt idx="468" c:formatCode="yyyy\-mm\-dd">
                  <c:v>44981</c:v>
                </c:pt>
                <c:pt idx="469" c:formatCode="yyyy\-mm\-dd">
                  <c:v>44988</c:v>
                </c:pt>
                <c:pt idx="470" c:formatCode="yyyy\-mm\-dd">
                  <c:v>44995</c:v>
                </c:pt>
                <c:pt idx="471" c:formatCode="yyyy\-mm\-dd">
                  <c:v>45002</c:v>
                </c:pt>
                <c:pt idx="472" c:formatCode="yyyy\-mm\-dd">
                  <c:v>45009</c:v>
                </c:pt>
                <c:pt idx="473" c:formatCode="yyyy\-mm\-dd">
                  <c:v>45016</c:v>
                </c:pt>
                <c:pt idx="474" c:formatCode="yyyy\-mm\-dd">
                  <c:v>45023</c:v>
                </c:pt>
                <c:pt idx="475" c:formatCode="yyyy\-mm\-dd">
                  <c:v>45030</c:v>
                </c:pt>
                <c:pt idx="476" c:formatCode="yyyy\-mm\-dd">
                  <c:v>45037</c:v>
                </c:pt>
                <c:pt idx="477" c:formatCode="yyyy\-mm\-dd">
                  <c:v>45044</c:v>
                </c:pt>
                <c:pt idx="478" c:formatCode="yyyy\-mm\-dd">
                  <c:v>45051</c:v>
                </c:pt>
                <c:pt idx="479" c:formatCode="yyyy\-mm\-dd">
                  <c:v>45058</c:v>
                </c:pt>
                <c:pt idx="480" c:formatCode="yyyy\-mm\-dd">
                  <c:v>45065</c:v>
                </c:pt>
                <c:pt idx="481" c:formatCode="yyyy\-mm\-dd">
                  <c:v>45072</c:v>
                </c:pt>
                <c:pt idx="482" c:formatCode="yyyy\-mm\-dd">
                  <c:v>45079</c:v>
                </c:pt>
                <c:pt idx="483" c:formatCode="yyyy\-mm\-dd">
                  <c:v>45086</c:v>
                </c:pt>
                <c:pt idx="484" c:formatCode="yyyy\-mm\-dd">
                  <c:v>45093</c:v>
                </c:pt>
                <c:pt idx="485" c:formatCode="yyyy\-mm\-dd">
                  <c:v>45098</c:v>
                </c:pt>
                <c:pt idx="486" c:formatCode="yyyy\-mm\-dd">
                  <c:v>45107</c:v>
                </c:pt>
                <c:pt idx="487" c:formatCode="yyyy\-mm\-dd">
                  <c:v>45114</c:v>
                </c:pt>
                <c:pt idx="488" c:formatCode="yyyy\-mm\-dd">
                  <c:v>45121</c:v>
                </c:pt>
                <c:pt idx="489" c:formatCode="yyyy\-mm\-dd">
                  <c:v>45128</c:v>
                </c:pt>
                <c:pt idx="490" c:formatCode="yyyy\-mm\-dd">
                  <c:v>45135</c:v>
                </c:pt>
                <c:pt idx="491" c:formatCode="yyyy\-mm\-dd">
                  <c:v>45142</c:v>
                </c:pt>
                <c:pt idx="492" c:formatCode="yyyy\-mm\-dd">
                  <c:v>45149</c:v>
                </c:pt>
                <c:pt idx="493" c:formatCode="yyyy\-mm\-dd">
                  <c:v>45156</c:v>
                </c:pt>
                <c:pt idx="494" c:formatCode="yyyy\-mm\-dd">
                  <c:v>45163</c:v>
                </c:pt>
                <c:pt idx="495" c:formatCode="yyyy\-mm\-dd">
                  <c:v>45170</c:v>
                </c:pt>
                <c:pt idx="496" c:formatCode="yyyy\-mm\-dd">
                  <c:v>45177</c:v>
                </c:pt>
                <c:pt idx="497" c:formatCode="yyyy\-mm\-dd">
                  <c:v>45184</c:v>
                </c:pt>
                <c:pt idx="498" c:formatCode="yyyy\-mm\-dd">
                  <c:v>45191</c:v>
                </c:pt>
                <c:pt idx="499" c:formatCode="yyyy\-mm\-dd">
                  <c:v>45197</c:v>
                </c:pt>
                <c:pt idx="500" c:formatCode="yyyy\-mm\-dd">
                  <c:v>45212</c:v>
                </c:pt>
                <c:pt idx="501" c:formatCode="yyyy\-mm\-dd">
                  <c:v>45219</c:v>
                </c:pt>
                <c:pt idx="502" c:formatCode="yyyy\-mm\-dd">
                  <c:v>45226</c:v>
                </c:pt>
                <c:pt idx="503" c:formatCode="yyyy\-mm\-dd">
                  <c:v>45233</c:v>
                </c:pt>
                <c:pt idx="504" c:formatCode="yyyy\-mm\-dd">
                  <c:v>45240</c:v>
                </c:pt>
                <c:pt idx="505" c:formatCode="yyyy\-mm\-dd">
                  <c:v>45247</c:v>
                </c:pt>
                <c:pt idx="506" c:formatCode="yyyy\-mm\-dd">
                  <c:v>45254</c:v>
                </c:pt>
                <c:pt idx="507" c:formatCode="yyyy\-mm\-dd">
                  <c:v>45261</c:v>
                </c:pt>
                <c:pt idx="508" c:formatCode="yyyy\-mm\-dd">
                  <c:v>45268</c:v>
                </c:pt>
                <c:pt idx="509" c:formatCode="yyyy\-mm\-dd">
                  <c:v>45275</c:v>
                </c:pt>
                <c:pt idx="510" c:formatCode="yyyy\-mm\-dd">
                  <c:v>45282</c:v>
                </c:pt>
                <c:pt idx="511" c:formatCode="yyyy\-mm\-dd">
                  <c:v>45289</c:v>
                </c:pt>
                <c:pt idx="512" c:formatCode="yyyy\-mm\-dd">
                  <c:v>45296</c:v>
                </c:pt>
                <c:pt idx="513" c:formatCode="yyyy\-mm\-dd">
                  <c:v>45303</c:v>
                </c:pt>
                <c:pt idx="514" c:formatCode="yyyy\-mm\-dd">
                  <c:v>45310</c:v>
                </c:pt>
                <c:pt idx="515" c:formatCode="yyyy\-mm\-dd">
                  <c:v>45317</c:v>
                </c:pt>
                <c:pt idx="516" c:formatCode="yyyy\-mm\-dd">
                  <c:v>45324</c:v>
                </c:pt>
                <c:pt idx="517" c:formatCode="yyyy\-mm\-dd">
                  <c:v>45330</c:v>
                </c:pt>
                <c:pt idx="518" c:formatCode="yyyy\-mm\-dd">
                  <c:v>45345</c:v>
                </c:pt>
                <c:pt idx="519" c:formatCode="yyyy\-mm\-dd">
                  <c:v>45352</c:v>
                </c:pt>
                <c:pt idx="520" c:formatCode="yyyy\-mm\-dd">
                  <c:v>45359</c:v>
                </c:pt>
                <c:pt idx="521" c:formatCode="yyyy\-mm\-dd">
                  <c:v>45366</c:v>
                </c:pt>
                <c:pt idx="522" c:formatCode="yyyy\-mm\-dd">
                  <c:v>45373</c:v>
                </c:pt>
                <c:pt idx="523" c:formatCode="yyyy\-mm\-dd">
                  <c:v>45380</c:v>
                </c:pt>
                <c:pt idx="524" c:formatCode="yyyy\-mm\-dd">
                  <c:v>45385</c:v>
                </c:pt>
                <c:pt idx="525" c:formatCode="yyyy\-mm\-dd">
                  <c:v>45394</c:v>
                </c:pt>
                <c:pt idx="526" c:formatCode="yyyy\-mm\-dd">
                  <c:v>45401</c:v>
                </c:pt>
                <c:pt idx="527" c:formatCode="yyyy\-mm\-dd">
                  <c:v>45408</c:v>
                </c:pt>
                <c:pt idx="528" c:formatCode="yyyy\-mm\-dd">
                  <c:v>45412</c:v>
                </c:pt>
                <c:pt idx="529" c:formatCode="yyyy\-mm\-dd">
                  <c:v>45422</c:v>
                </c:pt>
                <c:pt idx="530" c:formatCode="yyyy\-mm\-dd">
                  <c:v>45429</c:v>
                </c:pt>
                <c:pt idx="531" c:formatCode="yyyy\-mm\-dd">
                  <c:v>45436</c:v>
                </c:pt>
                <c:pt idx="532" c:formatCode="yyyy\-mm\-dd">
                  <c:v>45443</c:v>
                </c:pt>
                <c:pt idx="533" c:formatCode="yyyy\-mm\-dd">
                  <c:v>45450</c:v>
                </c:pt>
                <c:pt idx="534" c:formatCode="yyyy\-mm\-dd">
                  <c:v>45457</c:v>
                </c:pt>
                <c:pt idx="535" c:formatCode="yyyy\-mm\-dd">
                  <c:v>45464</c:v>
                </c:pt>
                <c:pt idx="536" c:formatCode="yyyy\-mm\-dd">
                  <c:v>45471</c:v>
                </c:pt>
                <c:pt idx="537" c:formatCode="yyyy\-mm\-dd">
                  <c:v>45478</c:v>
                </c:pt>
                <c:pt idx="538" c:formatCode="yyyy\-mm\-dd">
                  <c:v>45485</c:v>
                </c:pt>
                <c:pt idx="539" c:formatCode="yyyy\-mm\-dd">
                  <c:v>45492</c:v>
                </c:pt>
                <c:pt idx="540" c:formatCode="yyyy\-mm\-dd">
                  <c:v>45499</c:v>
                </c:pt>
                <c:pt idx="541" c:formatCode="yyyy\-mm\-dd">
                  <c:v>45506</c:v>
                </c:pt>
                <c:pt idx="542" c:formatCode="yyyy\-mm\-dd">
                  <c:v>45513</c:v>
                </c:pt>
                <c:pt idx="543" c:formatCode="yyyy\-mm\-dd">
                  <c:v>45520</c:v>
                </c:pt>
                <c:pt idx="544" c:formatCode="yyyy\-mm\-dd">
                  <c:v>45527</c:v>
                </c:pt>
                <c:pt idx="545" c:formatCode="yyyy\-mm\-dd">
                  <c:v>45534</c:v>
                </c:pt>
                <c:pt idx="546" c:formatCode="yyyy\-mm\-dd">
                  <c:v>45541</c:v>
                </c:pt>
                <c:pt idx="547" c:formatCode="yyyy\-mm\-dd">
                  <c:v>45548</c:v>
                </c:pt>
                <c:pt idx="548" c:formatCode="yyyy\-mm\-dd">
                  <c:v>45555</c:v>
                </c:pt>
                <c:pt idx="549" c:formatCode="yyyy\-mm\-dd">
                  <c:v>45562</c:v>
                </c:pt>
                <c:pt idx="550" c:formatCode="yyyy\-mm\-dd">
                  <c:v>45565</c:v>
                </c:pt>
                <c:pt idx="551" c:formatCode="yyyy\-mm\-dd">
                  <c:v>45576</c:v>
                </c:pt>
                <c:pt idx="552" c:formatCode="yyyy\-mm\-dd">
                  <c:v>45583</c:v>
                </c:pt>
                <c:pt idx="553" c:formatCode="yyyy\-mm\-dd">
                  <c:v>45590</c:v>
                </c:pt>
                <c:pt idx="554" c:formatCode="yyyy\-mm\-dd">
                  <c:v>45597</c:v>
                </c:pt>
                <c:pt idx="555" c:formatCode="yyyy\-mm\-dd">
                  <c:v>45604</c:v>
                </c:pt>
                <c:pt idx="556" c:formatCode="yyyy\-mm\-dd">
                  <c:v>45611</c:v>
                </c:pt>
                <c:pt idx="557" c:formatCode="yyyy\-mm\-dd">
                  <c:v>45618</c:v>
                </c:pt>
                <c:pt idx="558" c:formatCode="yyyy\-mm\-dd">
                  <c:v>45625</c:v>
                </c:pt>
                <c:pt idx="559" c:formatCode="yyyy\-mm\-dd">
                  <c:v>45632</c:v>
                </c:pt>
                <c:pt idx="560" c:formatCode="yyyy\-mm\-dd">
                  <c:v>45639</c:v>
                </c:pt>
                <c:pt idx="561" c:formatCode="yyyy\-mm\-dd">
                  <c:v>45646</c:v>
                </c:pt>
                <c:pt idx="562" c:formatCode="yyyy\-mm\-dd">
                  <c:v>45653</c:v>
                </c:pt>
                <c:pt idx="563" c:formatCode="yyyy\-mm\-dd">
                  <c:v>45660</c:v>
                </c:pt>
                <c:pt idx="564" c:formatCode="yyyy\-mm\-dd">
                  <c:v>45667</c:v>
                </c:pt>
                <c:pt idx="565" c:formatCode="yyyy\-mm\-dd">
                  <c:v>45674</c:v>
                </c:pt>
                <c:pt idx="566" c:formatCode="yyyy\-mm\-dd">
                  <c:v>45681</c:v>
                </c:pt>
                <c:pt idx="567" c:formatCode="yyyy\-mm\-dd">
                  <c:v>45684</c:v>
                </c:pt>
                <c:pt idx="568" c:formatCode="yyyy\-mm\-dd">
                  <c:v>45695</c:v>
                </c:pt>
                <c:pt idx="569" c:formatCode="yyyy\-mm\-dd">
                  <c:v>45702</c:v>
                </c:pt>
                <c:pt idx="570" c:formatCode="yyyy\-mm\-dd">
                  <c:v>45709</c:v>
                </c:pt>
                <c:pt idx="571" c:formatCode="yyyy\-mm\-dd">
                  <c:v>45716</c:v>
                </c:pt>
                <c:pt idx="572" c:formatCode="yyyy\-mm\-dd">
                  <c:v>45723</c:v>
                </c:pt>
                <c:pt idx="573" c:formatCode="yyyy\-mm\-dd">
                  <c:v>45730</c:v>
                </c:pt>
                <c:pt idx="574" c:formatCode="yyyy\-mm\-dd">
                  <c:v>45737</c:v>
                </c:pt>
                <c:pt idx="575" c:formatCode="yyyy\-mm\-dd">
                  <c:v>45744</c:v>
                </c:pt>
                <c:pt idx="576" c:formatCode="yyyy\-mm\-dd">
                  <c:v>45750</c:v>
                </c:pt>
                <c:pt idx="577" c:formatCode="yyyy\-mm\-dd">
                  <c:v>45758</c:v>
                </c:pt>
                <c:pt idx="578" c:formatCode="yyyy\-mm\-dd">
                  <c:v>45765</c:v>
                </c:pt>
                <c:pt idx="579" c:formatCode="yyyy\-mm\-dd">
                  <c:v>45772</c:v>
                </c:pt>
                <c:pt idx="580" c:formatCode="yyyy\-mm\-dd">
                  <c:v>45777</c:v>
                </c:pt>
                <c:pt idx="581" c:formatCode="yyyy\-mm\-dd">
                  <c:v>45786</c:v>
                </c:pt>
                <c:pt idx="582" c:formatCode="yyyy\-mm\-dd">
                  <c:v>45793</c:v>
                </c:pt>
                <c:pt idx="583" c:formatCode="yyyy\-mm\-dd">
                  <c:v>45800</c:v>
                </c:pt>
                <c:pt idx="584" c:formatCode="yyyy\-mm\-dd">
                  <c:v>45807</c:v>
                </c:pt>
                <c:pt idx="585" c:formatCode="yyyy\-mm\-dd">
                  <c:v>45814</c:v>
                </c:pt>
                <c:pt idx="586" c:formatCode="yyyy\-mm\-dd">
                  <c:v>45821</c:v>
                </c:pt>
                <c:pt idx="587" c:formatCode="yyyy\-mm\-dd">
                  <c:v>45828</c:v>
                </c:pt>
                <c:pt idx="588" c:formatCode="yyyy\-mm\-dd">
                  <c:v>45835</c:v>
                </c:pt>
                <c:pt idx="589" c:formatCode="yyyy\-mm\-dd">
                  <c:v>45842</c:v>
                </c:pt>
                <c:pt idx="590" c:formatCode="yyyy\-mm\-dd">
                  <c:v>45849</c:v>
                </c:pt>
                <c:pt idx="591" c:formatCode="yyyy\-mm\-dd">
                  <c:v>45856</c:v>
                </c:pt>
                <c:pt idx="592" c:formatCode="yyyy\-mm\-dd">
                  <c:v>45863</c:v>
                </c:pt>
                <c:pt idx="593" c:formatCode="yyyy\-mm\-dd">
                  <c:v>45867</c:v>
                </c:pt>
              </c:numCache>
            </c:numRef>
          </c:cat>
          <c:val>
            <c:numRef>
              <c:f>Sheet1!$S$5:$S$598</c:f>
              <c:numCache>
                <c:formatCode>General</c:formatCode>
                <c:ptCount val="594"/>
                <c:pt idx="0">
                  <c:v>1</c:v>
                </c:pt>
                <c:pt idx="1">
                  <c:v>0.951505700996645</c:v>
                </c:pt>
                <c:pt idx="2">
                  <c:v>0.956263188846289</c:v>
                </c:pt>
                <c:pt idx="3">
                  <c:v>0.994760848013468</c:v>
                </c:pt>
                <c:pt idx="4">
                  <c:v>0.983358956361168</c:v>
                </c:pt>
                <c:pt idx="5">
                  <c:v>0.991495716045219</c:v>
                </c:pt>
                <c:pt idx="6">
                  <c:v>1.02521901539679</c:v>
                </c:pt>
                <c:pt idx="7">
                  <c:v>1.01270631822601</c:v>
                </c:pt>
                <c:pt idx="8">
                  <c:v>0.986672773098687</c:v>
                </c:pt>
                <c:pt idx="9">
                  <c:v>0.978925796483842</c:v>
                </c:pt>
                <c:pt idx="10">
                  <c:v>0.952401643044898</c:v>
                </c:pt>
                <c:pt idx="11">
                  <c:v>0.9819719994479</c:v>
                </c:pt>
                <c:pt idx="12">
                  <c:v>0.98799498638351</c:v>
                </c:pt>
                <c:pt idx="13">
                  <c:v>1.00373795356876</c:v>
                </c:pt>
                <c:pt idx="14">
                  <c:v>1.04019542615232</c:v>
                </c:pt>
                <c:pt idx="15">
                  <c:v>1.0218755202613</c:v>
                </c:pt>
                <c:pt idx="16">
                  <c:v>0.993012160215376</c:v>
                </c:pt>
                <c:pt idx="17">
                  <c:v>0.992911233334614</c:v>
                </c:pt>
                <c:pt idx="18">
                  <c:v>0.982326818924979</c:v>
                </c:pt>
                <c:pt idx="19">
                  <c:v>0.997146909899433</c:v>
                </c:pt>
                <c:pt idx="20">
                  <c:v>1.00322833888584</c:v>
                </c:pt>
                <c:pt idx="21">
                  <c:v>1.00426728609142</c:v>
                </c:pt>
                <c:pt idx="22">
                  <c:v>0.996762005470989</c:v>
                </c:pt>
                <c:pt idx="23">
                  <c:v>1.0087581765511</c:v>
                </c:pt>
                <c:pt idx="24">
                  <c:v>0.987935426310875</c:v>
                </c:pt>
                <c:pt idx="25">
                  <c:v>1.00220128336711</c:v>
                </c:pt>
                <c:pt idx="26">
                  <c:v>1.03006838431411</c:v>
                </c:pt>
                <c:pt idx="27">
                  <c:v>1.03398146075855</c:v>
                </c:pt>
                <c:pt idx="28">
                  <c:v>1.05834620583026</c:v>
                </c:pt>
                <c:pt idx="29">
                  <c:v>1.09950099636074</c:v>
                </c:pt>
                <c:pt idx="30">
                  <c:v>1.12042568986521</c:v>
                </c:pt>
                <c:pt idx="31">
                  <c:v>1.125766785116</c:v>
                </c:pt>
                <c:pt idx="32">
                  <c:v>1.14699974773362</c:v>
                </c:pt>
                <c:pt idx="33">
                  <c:v>1.16332987966223</c:v>
                </c:pt>
                <c:pt idx="34">
                  <c:v>1.16170102347785</c:v>
                </c:pt>
                <c:pt idx="35">
                  <c:v>1.22731020410403</c:v>
                </c:pt>
                <c:pt idx="36">
                  <c:v>1.22732595804816</c:v>
                </c:pt>
                <c:pt idx="37">
                  <c:v>1.21984822142036</c:v>
                </c:pt>
                <c:pt idx="38">
                  <c:v>1.23004834123165</c:v>
                </c:pt>
                <c:pt idx="39">
                  <c:v>1.23710875079761</c:v>
                </c:pt>
                <c:pt idx="40">
                  <c:v>1.23645836700104</c:v>
                </c:pt>
                <c:pt idx="41">
                  <c:v>1.20856636465848</c:v>
                </c:pt>
                <c:pt idx="42">
                  <c:v>1.19500831706612</c:v>
                </c:pt>
                <c:pt idx="43">
                  <c:v>1.26093399951173</c:v>
                </c:pt>
                <c:pt idx="44">
                  <c:v>1.26428420277826</c:v>
                </c:pt>
                <c:pt idx="45">
                  <c:v>1.29602779036399</c:v>
                </c:pt>
                <c:pt idx="46">
                  <c:v>1.30045932402773</c:v>
                </c:pt>
                <c:pt idx="47">
                  <c:v>1.35610967428365</c:v>
                </c:pt>
                <c:pt idx="48">
                  <c:v>1.41087272175099</c:v>
                </c:pt>
                <c:pt idx="49">
                  <c:v>1.50819113620088</c:v>
                </c:pt>
                <c:pt idx="50">
                  <c:v>1.5811513104334</c:v>
                </c:pt>
                <c:pt idx="51">
                  <c:v>1.57247525766846</c:v>
                </c:pt>
                <c:pt idx="52">
                  <c:v>1.59939956128823</c:v>
                </c:pt>
                <c:pt idx="53">
                  <c:v>1.61940524083918</c:v>
                </c:pt>
                <c:pt idx="54">
                  <c:v>1.62498996321302</c:v>
                </c:pt>
                <c:pt idx="55">
                  <c:v>1.59754893022588</c:v>
                </c:pt>
                <c:pt idx="56">
                  <c:v>1.5707225043364</c:v>
                </c:pt>
                <c:pt idx="57">
                  <c:v>1.48242286716498</c:v>
                </c:pt>
                <c:pt idx="58">
                  <c:v>1.5418562984167</c:v>
                </c:pt>
                <c:pt idx="59">
                  <c:v>1.57453211294135</c:v>
                </c:pt>
                <c:pt idx="60">
                  <c:v>1.6034430397347</c:v>
                </c:pt>
                <c:pt idx="61">
                  <c:v>1.56973773037094</c:v>
                </c:pt>
                <c:pt idx="62">
                  <c:v>1.6415090408328</c:v>
                </c:pt>
                <c:pt idx="63">
                  <c:v>1.75128445463809</c:v>
                </c:pt>
                <c:pt idx="64">
                  <c:v>1.7801366344656</c:v>
                </c:pt>
                <c:pt idx="65">
                  <c:v>1.89731284466835</c:v>
                </c:pt>
                <c:pt idx="66">
                  <c:v>1.92716219833992</c:v>
                </c:pt>
                <c:pt idx="67">
                  <c:v>2.05344418824805</c:v>
                </c:pt>
                <c:pt idx="68">
                  <c:v>2.17138268606983</c:v>
                </c:pt>
                <c:pt idx="69">
                  <c:v>2.2011500175936</c:v>
                </c:pt>
                <c:pt idx="70">
                  <c:v>2.08131606619746</c:v>
                </c:pt>
                <c:pt idx="71">
                  <c:v>2.11391341591652</c:v>
                </c:pt>
                <c:pt idx="72">
                  <c:v>2.29968270540145</c:v>
                </c:pt>
                <c:pt idx="73">
                  <c:v>2.26292692426296</c:v>
                </c:pt>
                <c:pt idx="74">
                  <c:v>2.51820424144962</c:v>
                </c:pt>
                <c:pt idx="75">
                  <c:v>2.64226736455623</c:v>
                </c:pt>
                <c:pt idx="76">
                  <c:v>2.39896792354682</c:v>
                </c:pt>
                <c:pt idx="77">
                  <c:v>2.35877198920275</c:v>
                </c:pt>
                <c:pt idx="78">
                  <c:v>2.09101144996659</c:v>
                </c:pt>
                <c:pt idx="79">
                  <c:v>2.2356502404865</c:v>
                </c:pt>
                <c:pt idx="80">
                  <c:v>2.23118211701704</c:v>
                </c:pt>
                <c:pt idx="81">
                  <c:v>2.24733783753842</c:v>
                </c:pt>
                <c:pt idx="82">
                  <c:v>2.0727965364903</c:v>
                </c:pt>
                <c:pt idx="83">
                  <c:v>2.13022423655879</c:v>
                </c:pt>
                <c:pt idx="84">
                  <c:v>2.24045864914909</c:v>
                </c:pt>
                <c:pt idx="85">
                  <c:v>1.98879935227913</c:v>
                </c:pt>
                <c:pt idx="86">
                  <c:v>1.84070038579885</c:v>
                </c:pt>
                <c:pt idx="87">
                  <c:v>1.83129152053613</c:v>
                </c:pt>
                <c:pt idx="88">
                  <c:v>1.79925033586392</c:v>
                </c:pt>
                <c:pt idx="89">
                  <c:v>1.71789666347726</c:v>
                </c:pt>
                <c:pt idx="90">
                  <c:v>1.6838970094542</c:v>
                </c:pt>
                <c:pt idx="91">
                  <c:v>1.66773458080178</c:v>
                </c:pt>
                <c:pt idx="92">
                  <c:v>1.74124329720497</c:v>
                </c:pt>
                <c:pt idx="93">
                  <c:v>1.85287411907502</c:v>
                </c:pt>
                <c:pt idx="94">
                  <c:v>1.85278772647819</c:v>
                </c:pt>
                <c:pt idx="95">
                  <c:v>1.83168740190629</c:v>
                </c:pt>
                <c:pt idx="96">
                  <c:v>1.94820011696541</c:v>
                </c:pt>
                <c:pt idx="97">
                  <c:v>1.92915370015427</c:v>
                </c:pt>
                <c:pt idx="98">
                  <c:v>1.92747473626373</c:v>
                </c:pt>
                <c:pt idx="99">
                  <c:v>1.82057294350554</c:v>
                </c:pt>
                <c:pt idx="100">
                  <c:v>1.88343046910367</c:v>
                </c:pt>
                <c:pt idx="101">
                  <c:v>1.8386958742758</c:v>
                </c:pt>
                <c:pt idx="102">
                  <c:v>1.91602771718438</c:v>
                </c:pt>
                <c:pt idx="103">
                  <c:v>1.95666049315334</c:v>
                </c:pt>
                <c:pt idx="104">
                  <c:v>1.91013726665614</c:v>
                </c:pt>
                <c:pt idx="105">
                  <c:v>1.77030292090321</c:v>
                </c:pt>
                <c:pt idx="106">
                  <c:v>1.61205983734205</c:v>
                </c:pt>
                <c:pt idx="107">
                  <c:v>1.62369661521937</c:v>
                </c:pt>
                <c:pt idx="108">
                  <c:v>1.51750568107553</c:v>
                </c:pt>
                <c:pt idx="109">
                  <c:v>1.53494641524591</c:v>
                </c:pt>
                <c:pt idx="110">
                  <c:v>1.57227472520548</c:v>
                </c:pt>
                <c:pt idx="111">
                  <c:v>1.54370570981885</c:v>
                </c:pt>
                <c:pt idx="112">
                  <c:v>1.59853766808696</c:v>
                </c:pt>
                <c:pt idx="113">
                  <c:v>1.56229292456829</c:v>
                </c:pt>
                <c:pt idx="114">
                  <c:v>1.64438327171</c:v>
                </c:pt>
                <c:pt idx="115">
                  <c:v>1.64972843249476</c:v>
                </c:pt>
                <c:pt idx="116">
                  <c:v>1.68847419087235</c:v>
                </c:pt>
                <c:pt idx="117">
                  <c:v>1.66702351891073</c:v>
                </c:pt>
                <c:pt idx="118">
                  <c:v>1.70026698361569</c:v>
                </c:pt>
                <c:pt idx="119">
                  <c:v>1.63573913338671</c:v>
                </c:pt>
                <c:pt idx="120">
                  <c:v>1.6308055062779</c:v>
                </c:pt>
                <c:pt idx="121">
                  <c:v>1.65133980688307</c:v>
                </c:pt>
                <c:pt idx="122">
                  <c:v>1.64408963851915</c:v>
                </c:pt>
                <c:pt idx="123">
                  <c:v>1.62972488734914</c:v>
                </c:pt>
                <c:pt idx="124">
                  <c:v>1.61476880426344</c:v>
                </c:pt>
                <c:pt idx="125">
                  <c:v>1.67422744182577</c:v>
                </c:pt>
                <c:pt idx="126">
                  <c:v>1.66774738723378</c:v>
                </c:pt>
                <c:pt idx="127">
                  <c:v>1.65114313667736</c:v>
                </c:pt>
                <c:pt idx="128">
                  <c:v>1.63866560637541</c:v>
                </c:pt>
                <c:pt idx="129">
                  <c:v>1.68289373730918</c:v>
                </c:pt>
                <c:pt idx="130">
                  <c:v>1.72862906332333</c:v>
                </c:pt>
                <c:pt idx="131">
                  <c:v>1.81878034794059</c:v>
                </c:pt>
                <c:pt idx="132">
                  <c:v>1.77914769332783</c:v>
                </c:pt>
                <c:pt idx="133">
                  <c:v>1.81061909341438</c:v>
                </c:pt>
                <c:pt idx="134">
                  <c:v>1.79970526911497</c:v>
                </c:pt>
                <c:pt idx="135">
                  <c:v>1.82371763402998</c:v>
                </c:pt>
                <c:pt idx="136">
                  <c:v>1.83893594405663</c:v>
                </c:pt>
                <c:pt idx="137">
                  <c:v>1.81460341834162</c:v>
                </c:pt>
                <c:pt idx="138">
                  <c:v>1.81803523720256</c:v>
                </c:pt>
                <c:pt idx="139">
                  <c:v>1.83382882028571</c:v>
                </c:pt>
                <c:pt idx="140">
                  <c:v>1.79121531616743</c:v>
                </c:pt>
                <c:pt idx="141">
                  <c:v>1.81285960918429</c:v>
                </c:pt>
                <c:pt idx="142">
                  <c:v>1.80728017200461</c:v>
                </c:pt>
                <c:pt idx="143">
                  <c:v>1.83180509911467</c:v>
                </c:pt>
                <c:pt idx="144">
                  <c:v>1.84236156297827</c:v>
                </c:pt>
                <c:pt idx="145">
                  <c:v>1.8608209166844</c:v>
                </c:pt>
                <c:pt idx="146">
                  <c:v>1.86244865484694</c:v>
                </c:pt>
                <c:pt idx="147">
                  <c:v>1.90055114411241</c:v>
                </c:pt>
                <c:pt idx="148">
                  <c:v>1.89011420694747</c:v>
                </c:pt>
                <c:pt idx="149">
                  <c:v>1.95752675680362</c:v>
                </c:pt>
                <c:pt idx="150">
                  <c:v>1.98969417630554</c:v>
                </c:pt>
                <c:pt idx="151">
                  <c:v>1.96490133050697</c:v>
                </c:pt>
                <c:pt idx="152">
                  <c:v>1.90492586193894</c:v>
                </c:pt>
                <c:pt idx="153">
                  <c:v>1.89021736987191</c:v>
                </c:pt>
                <c:pt idx="154">
                  <c:v>1.89335291294492</c:v>
                </c:pt>
                <c:pt idx="155">
                  <c:v>1.95184700257328</c:v>
                </c:pt>
                <c:pt idx="156">
                  <c:v>1.93424161427718</c:v>
                </c:pt>
                <c:pt idx="157">
                  <c:v>1.96805272916246</c:v>
                </c:pt>
                <c:pt idx="158">
                  <c:v>1.98846719815392</c:v>
                </c:pt>
                <c:pt idx="159">
                  <c:v>1.97833863174048</c:v>
                </c:pt>
                <c:pt idx="160">
                  <c:v>2.00622941442285</c:v>
                </c:pt>
                <c:pt idx="161">
                  <c:v>2.02353364829025</c:v>
                </c:pt>
                <c:pt idx="162">
                  <c:v>2.05260750135738</c:v>
                </c:pt>
                <c:pt idx="163">
                  <c:v>2.02416553390726</c:v>
                </c:pt>
                <c:pt idx="164">
                  <c:v>2.0340007720449</c:v>
                </c:pt>
                <c:pt idx="165">
                  <c:v>2.05261278655154</c:v>
                </c:pt>
                <c:pt idx="166">
                  <c:v>2.13684658483966</c:v>
                </c:pt>
                <c:pt idx="167">
                  <c:v>2.11954794108147</c:v>
                </c:pt>
                <c:pt idx="168">
                  <c:v>2.15437991154618</c:v>
                </c:pt>
                <c:pt idx="169">
                  <c:v>2.13435055025986</c:v>
                </c:pt>
                <c:pt idx="170">
                  <c:v>2.14664929870555</c:v>
                </c:pt>
                <c:pt idx="171">
                  <c:v>2.13334300930418</c:v>
                </c:pt>
                <c:pt idx="172">
                  <c:v>2.11957518015906</c:v>
                </c:pt>
                <c:pt idx="173">
                  <c:v>2.11282588558002</c:v>
                </c:pt>
                <c:pt idx="174">
                  <c:v>2.15268915760713</c:v>
                </c:pt>
                <c:pt idx="175">
                  <c:v>2.2014885749348</c:v>
                </c:pt>
                <c:pt idx="176">
                  <c:v>2.21575382216094</c:v>
                </c:pt>
                <c:pt idx="177">
                  <c:v>2.29100380676273</c:v>
                </c:pt>
                <c:pt idx="178">
                  <c:v>2.25900175285497</c:v>
                </c:pt>
                <c:pt idx="179">
                  <c:v>2.33302699534883</c:v>
                </c:pt>
                <c:pt idx="180">
                  <c:v>2.36428871552097</c:v>
                </c:pt>
                <c:pt idx="181">
                  <c:v>2.345258357569</c:v>
                </c:pt>
                <c:pt idx="182">
                  <c:v>2.37308459989962</c:v>
                </c:pt>
                <c:pt idx="183">
                  <c:v>2.42461747899084</c:v>
                </c:pt>
                <c:pt idx="184">
                  <c:v>2.41762049175479</c:v>
                </c:pt>
                <c:pt idx="185">
                  <c:v>2.39211018084918</c:v>
                </c:pt>
                <c:pt idx="186">
                  <c:v>2.3902322090709</c:v>
                </c:pt>
                <c:pt idx="187">
                  <c:v>2.41973944805904</c:v>
                </c:pt>
                <c:pt idx="188">
                  <c:v>2.45339078745937</c:v>
                </c:pt>
                <c:pt idx="189">
                  <c:v>2.48019332833679</c:v>
                </c:pt>
                <c:pt idx="190">
                  <c:v>2.45596325407778</c:v>
                </c:pt>
                <c:pt idx="191">
                  <c:v>2.45696500164756</c:v>
                </c:pt>
                <c:pt idx="192">
                  <c:v>2.46439435842113</c:v>
                </c:pt>
                <c:pt idx="193">
                  <c:v>2.47753446912156</c:v>
                </c:pt>
                <c:pt idx="194">
                  <c:v>2.51997518804619</c:v>
                </c:pt>
                <c:pt idx="195">
                  <c:v>2.5374965214275</c:v>
                </c:pt>
                <c:pt idx="196">
                  <c:v>2.60120608130702</c:v>
                </c:pt>
                <c:pt idx="197">
                  <c:v>2.59577869509776</c:v>
                </c:pt>
                <c:pt idx="198">
                  <c:v>2.67971926674842</c:v>
                </c:pt>
                <c:pt idx="199">
                  <c:v>2.69091849153241</c:v>
                </c:pt>
                <c:pt idx="200">
                  <c:v>2.67394244789459</c:v>
                </c:pt>
                <c:pt idx="201">
                  <c:v>2.64466328536207</c:v>
                </c:pt>
                <c:pt idx="202">
                  <c:v>2.61307906670789</c:v>
                </c:pt>
                <c:pt idx="203">
                  <c:v>2.60776216138422</c:v>
                </c:pt>
                <c:pt idx="204">
                  <c:v>2.68617584288175</c:v>
                </c:pt>
                <c:pt idx="205">
                  <c:v>2.68384019361699</c:v>
                </c:pt>
                <c:pt idx="206">
                  <c:v>2.82353397353297</c:v>
                </c:pt>
                <c:pt idx="207">
                  <c:v>2.87180832714864</c:v>
                </c:pt>
                <c:pt idx="208">
                  <c:v>2.85849177227399</c:v>
                </c:pt>
                <c:pt idx="209">
                  <c:v>2.9682145374144</c:v>
                </c:pt>
                <c:pt idx="210">
                  <c:v>3.02461101479184</c:v>
                </c:pt>
                <c:pt idx="211">
                  <c:v>2.65355572617246</c:v>
                </c:pt>
                <c:pt idx="212">
                  <c:v>2.73890713974846</c:v>
                </c:pt>
                <c:pt idx="213">
                  <c:v>2.83578840765841</c:v>
                </c:pt>
                <c:pt idx="214">
                  <c:v>2.75334120827263</c:v>
                </c:pt>
                <c:pt idx="215">
                  <c:v>2.77515899795158</c:v>
                </c:pt>
                <c:pt idx="216">
                  <c:v>2.76885426951197</c:v>
                </c:pt>
                <c:pt idx="217">
                  <c:v>2.65370909844142</c:v>
                </c:pt>
                <c:pt idx="218">
                  <c:v>2.62111154544566</c:v>
                </c:pt>
                <c:pt idx="219">
                  <c:v>2.57973904557118</c:v>
                </c:pt>
                <c:pt idx="220">
                  <c:v>2.6135382687696</c:v>
                </c:pt>
                <c:pt idx="221">
                  <c:v>2.57400603284586</c:v>
                </c:pt>
                <c:pt idx="222">
                  <c:v>2.60983944596529</c:v>
                </c:pt>
                <c:pt idx="223">
                  <c:v>2.62972488734914</c:v>
                </c:pt>
                <c:pt idx="224">
                  <c:v>2.70160871146357</c:v>
                </c:pt>
                <c:pt idx="225">
                  <c:v>2.76494912085877</c:v>
                </c:pt>
                <c:pt idx="226">
                  <c:v>2.6688969169633</c:v>
                </c:pt>
                <c:pt idx="227">
                  <c:v>2.67715259351592</c:v>
                </c:pt>
                <c:pt idx="228">
                  <c:v>2.69731916657367</c:v>
                </c:pt>
                <c:pt idx="229">
                  <c:v>2.73070055451851</c:v>
                </c:pt>
                <c:pt idx="230">
                  <c:v>2.65011191398631</c:v>
                </c:pt>
                <c:pt idx="231">
                  <c:v>2.58545274701016</c:v>
                </c:pt>
                <c:pt idx="232">
                  <c:v>2.47475110292855</c:v>
                </c:pt>
                <c:pt idx="233">
                  <c:v>2.55010587666837</c:v>
                </c:pt>
                <c:pt idx="234">
                  <c:v>2.57628781378553</c:v>
                </c:pt>
                <c:pt idx="235">
                  <c:v>2.67223095973231</c:v>
                </c:pt>
                <c:pt idx="236">
                  <c:v>2.59559330674881</c:v>
                </c:pt>
                <c:pt idx="237">
                  <c:v>2.66016953683201</c:v>
                </c:pt>
                <c:pt idx="238">
                  <c:v>2.54638652291752</c:v>
                </c:pt>
                <c:pt idx="239">
                  <c:v>2.58536970847885</c:v>
                </c:pt>
                <c:pt idx="240">
                  <c:v>2.59618748453827</c:v>
                </c:pt>
                <c:pt idx="241">
                  <c:v>2.56217634538175</c:v>
                </c:pt>
                <c:pt idx="242">
                  <c:v>2.51630807640683</c:v>
                </c:pt>
                <c:pt idx="243">
                  <c:v>2.63127568528132</c:v>
                </c:pt>
                <c:pt idx="244">
                  <c:v>2.65630849922237</c:v>
                </c:pt>
                <c:pt idx="245">
                  <c:v>2.50200644265168</c:v>
                </c:pt>
                <c:pt idx="246">
                  <c:v>2.42994221046741</c:v>
                </c:pt>
                <c:pt idx="247">
                  <c:v>2.48236035958022</c:v>
                </c:pt>
                <c:pt idx="248">
                  <c:v>2.51738757731375</c:v>
                </c:pt>
                <c:pt idx="249">
                  <c:v>2.44890914608947</c:v>
                </c:pt>
                <c:pt idx="250">
                  <c:v>2.49087927945728</c:v>
                </c:pt>
                <c:pt idx="251">
                  <c:v>2.3808471271819</c:v>
                </c:pt>
                <c:pt idx="252">
                  <c:v>2.3679272667842</c:v>
                </c:pt>
                <c:pt idx="253">
                  <c:v>2.38566956193668</c:v>
                </c:pt>
                <c:pt idx="254">
                  <c:v>2.38802716508487</c:v>
                </c:pt>
                <c:pt idx="255">
                  <c:v>2.33156086216153</c:v>
                </c:pt>
                <c:pt idx="256">
                  <c:v>2.2756498095399</c:v>
                </c:pt>
                <c:pt idx="257">
                  <c:v>2.27591732167501</c:v>
                </c:pt>
                <c:pt idx="258">
                  <c:v>2.33443753235911</c:v>
                </c:pt>
                <c:pt idx="259">
                  <c:v>2.39658247149095</c:v>
                </c:pt>
                <c:pt idx="260">
                  <c:v>2.40243521419164</c:v>
                </c:pt>
                <c:pt idx="261">
                  <c:v>2.44806788547309</c:v>
                </c:pt>
                <c:pt idx="262">
                  <c:v>2.48926546574859</c:v>
                </c:pt>
                <c:pt idx="263">
                  <c:v>2.55341410329668</c:v>
                </c:pt>
                <c:pt idx="264">
                  <c:v>2.71373874024958</c:v>
                </c:pt>
                <c:pt idx="265">
                  <c:v>2.65437970826948</c:v>
                </c:pt>
                <c:pt idx="266">
                  <c:v>2.72603860671712</c:v>
                </c:pt>
                <c:pt idx="267">
                  <c:v>2.80933387648867</c:v>
                </c:pt>
                <c:pt idx="268">
                  <c:v>2.75638913908863</c:v>
                </c:pt>
                <c:pt idx="269">
                  <c:v>2.91702946475416</c:v>
                </c:pt>
                <c:pt idx="270">
                  <c:v>2.88784645209998</c:v>
                </c:pt>
                <c:pt idx="271">
                  <c:v>2.97068953285592</c:v>
                </c:pt>
                <c:pt idx="272">
                  <c:v>2.76629562570905</c:v>
                </c:pt>
                <c:pt idx="273">
                  <c:v>2.77664637355386</c:v>
                </c:pt>
                <c:pt idx="274">
                  <c:v>2.65207261938085</c:v>
                </c:pt>
                <c:pt idx="275">
                  <c:v>2.62338671989264</c:v>
                </c:pt>
                <c:pt idx="276">
                  <c:v>2.61314960372224</c:v>
                </c:pt>
                <c:pt idx="277">
                  <c:v>2.63716623744792</c:v>
                </c:pt>
                <c:pt idx="278">
                  <c:v>2.59820043204429</c:v>
                </c:pt>
                <c:pt idx="279">
                  <c:v>2.64175734331991</c:v>
                </c:pt>
                <c:pt idx="280">
                  <c:v>2.73422984455634</c:v>
                </c:pt>
                <c:pt idx="281">
                  <c:v>2.73441675748053</c:v>
                </c:pt>
                <c:pt idx="282">
                  <c:v>2.78441713354242</c:v>
                </c:pt>
                <c:pt idx="283">
                  <c:v>2.69086950184809</c:v>
                </c:pt>
                <c:pt idx="284">
                  <c:v>2.69137108710142</c:v>
                </c:pt>
                <c:pt idx="285">
                  <c:v>2.69729558647665</c:v>
                </c:pt>
                <c:pt idx="286">
                  <c:v>2.6087568959079</c:v>
                </c:pt>
                <c:pt idx="287">
                  <c:v>2.48544081466796</c:v>
                </c:pt>
                <c:pt idx="288">
                  <c:v>2.51232517441649</c:v>
                </c:pt>
                <c:pt idx="289">
                  <c:v>2.58049757257131</c:v>
                </c:pt>
                <c:pt idx="290">
                  <c:v>2.56113973585819</c:v>
                </c:pt>
                <c:pt idx="291">
                  <c:v>2.70920028304247</c:v>
                </c:pt>
                <c:pt idx="292">
                  <c:v>2.75302125074933</c:v>
                </c:pt>
                <c:pt idx="293">
                  <c:v>2.70278761467601</c:v>
                </c:pt>
                <c:pt idx="294">
                  <c:v>2.60925126483844</c:v>
                </c:pt>
                <c:pt idx="295">
                  <c:v>2.59692731008214</c:v>
                </c:pt>
                <c:pt idx="296">
                  <c:v>2.66308106898337</c:v>
                </c:pt>
                <c:pt idx="297">
                  <c:v>2.6070914499178</c:v>
                </c:pt>
                <c:pt idx="298">
                  <c:v>2.59746833101496</c:v>
                </c:pt>
                <c:pt idx="299">
                  <c:v>2.6092939529451</c:v>
                </c:pt>
                <c:pt idx="300">
                  <c:v>2.61601539861646</c:v>
                </c:pt>
                <c:pt idx="301">
                  <c:v>2.520883225058</c:v>
                </c:pt>
                <c:pt idx="302">
                  <c:v>2.58972481010399</c:v>
                </c:pt>
                <c:pt idx="303">
                  <c:v>2.5960997706429</c:v>
                </c:pt>
                <c:pt idx="304">
                  <c:v>2.60613950513914</c:v>
                </c:pt>
                <c:pt idx="305">
                  <c:v>2.66661503438527</c:v>
                </c:pt>
                <c:pt idx="306">
                  <c:v>2.72658257516207</c:v>
                </c:pt>
                <c:pt idx="307">
                  <c:v>2.77150682714955</c:v>
                </c:pt>
                <c:pt idx="308">
                  <c:v>2.87828828010228</c:v>
                </c:pt>
                <c:pt idx="309">
                  <c:v>2.90388549179646</c:v>
                </c:pt>
                <c:pt idx="310">
                  <c:v>2.84906755962055</c:v>
                </c:pt>
                <c:pt idx="311">
                  <c:v>2.68436657862753</c:v>
                </c:pt>
                <c:pt idx="312">
                  <c:v>2.5792693747595</c:v>
                </c:pt>
                <c:pt idx="313">
                  <c:v>2.66753059263492</c:v>
                </c:pt>
                <c:pt idx="314">
                  <c:v>2.74227970345182</c:v>
                </c:pt>
                <c:pt idx="315">
                  <c:v>2.63647611305681</c:v>
                </c:pt>
                <c:pt idx="316">
                  <c:v>2.78282923761278</c:v>
                </c:pt>
                <c:pt idx="317">
                  <c:v>2.62538787735016</c:v>
                </c:pt>
                <c:pt idx="318">
                  <c:v>2.50250050666717</c:v>
                </c:pt>
                <c:pt idx="319">
                  <c:v>2.55474810663001</c:v>
                </c:pt>
                <c:pt idx="320">
                  <c:v>2.52317547474765</c:v>
                </c:pt>
                <c:pt idx="321">
                  <c:v>2.57165544274376</c:v>
                </c:pt>
                <c:pt idx="322">
                  <c:v>2.59498154552493</c:v>
                </c:pt>
                <c:pt idx="323">
                  <c:v>2.55669305808042</c:v>
                </c:pt>
                <c:pt idx="324">
                  <c:v>2.61148974784135</c:v>
                </c:pt>
                <c:pt idx="325">
                  <c:v>2.63443125110913</c:v>
                </c:pt>
                <c:pt idx="326">
                  <c:v>2.6130522341837</c:v>
                </c:pt>
                <c:pt idx="327">
                  <c:v>2.55307422465694</c:v>
                </c:pt>
                <c:pt idx="328">
                  <c:v>2.5772199390861</c:v>
                </c:pt>
                <c:pt idx="329">
                  <c:v>2.64366468858111</c:v>
                </c:pt>
                <c:pt idx="330">
                  <c:v>2.61790861614712</c:v>
                </c:pt>
                <c:pt idx="331">
                  <c:v>2.66352451710096</c:v>
                </c:pt>
                <c:pt idx="332">
                  <c:v>2.6357211433989</c:v>
                </c:pt>
                <c:pt idx="333">
                  <c:v>2.7837418483503</c:v>
                </c:pt>
                <c:pt idx="334">
                  <c:v>2.94421192978091</c:v>
                </c:pt>
                <c:pt idx="335">
                  <c:v>2.89455773393641</c:v>
                </c:pt>
                <c:pt idx="336">
                  <c:v>2.92148163100279</c:v>
                </c:pt>
                <c:pt idx="337">
                  <c:v>2.99708887440204</c:v>
                </c:pt>
                <c:pt idx="338">
                  <c:v>3.03255720257112</c:v>
                </c:pt>
                <c:pt idx="339">
                  <c:v>3.04904782145313</c:v>
                </c:pt>
                <c:pt idx="340">
                  <c:v>3.07751855255607</c:v>
                </c:pt>
                <c:pt idx="341">
                  <c:v>3.08107528494819</c:v>
                </c:pt>
                <c:pt idx="342">
                  <c:v>3.07367723278617</c:v>
                </c:pt>
                <c:pt idx="343">
                  <c:v>3.04597732692361</c:v>
                </c:pt>
                <c:pt idx="344">
                  <c:v>3.12222102966559</c:v>
                </c:pt>
                <c:pt idx="345">
                  <c:v>2.98277016540422</c:v>
                </c:pt>
                <c:pt idx="346">
                  <c:v>2.97662206166073</c:v>
                </c:pt>
                <c:pt idx="347">
                  <c:v>3.03952847530483</c:v>
                </c:pt>
                <c:pt idx="348">
                  <c:v>3.09120242842475</c:v>
                </c:pt>
                <c:pt idx="349">
                  <c:v>3.06195365575864</c:v>
                </c:pt>
                <c:pt idx="350">
                  <c:v>3.0053778883332</c:v>
                </c:pt>
                <c:pt idx="351">
                  <c:v>3.18339847335134</c:v>
                </c:pt>
                <c:pt idx="352">
                  <c:v>3.17145210506234</c:v>
                </c:pt>
                <c:pt idx="353">
                  <c:v>3.31046002939788</c:v>
                </c:pt>
                <c:pt idx="354">
                  <c:v>3.34030460606704</c:v>
                </c:pt>
                <c:pt idx="355">
                  <c:v>3.29947434678558</c:v>
                </c:pt>
                <c:pt idx="356">
                  <c:v>3.17816846881624</c:v>
                </c:pt>
                <c:pt idx="357">
                  <c:v>3.25927495673764</c:v>
                </c:pt>
                <c:pt idx="358">
                  <c:v>3.25533453957726</c:v>
                </c:pt>
                <c:pt idx="359">
                  <c:v>3.25259355657587</c:v>
                </c:pt>
                <c:pt idx="360">
                  <c:v>3.34131682238678</c:v>
                </c:pt>
                <c:pt idx="361">
                  <c:v>3.32746422685842</c:v>
                </c:pt>
                <c:pt idx="362">
                  <c:v>3.34779484421179</c:v>
                </c:pt>
                <c:pt idx="363">
                  <c:v>3.12730325204095</c:v>
                </c:pt>
                <c:pt idx="364">
                  <c:v>2.97783796123229</c:v>
                </c:pt>
                <c:pt idx="365">
                  <c:v>3.07819414266325</c:v>
                </c:pt>
                <c:pt idx="366">
                  <c:v>3.29635039048437</c:v>
                </c:pt>
                <c:pt idx="367">
                  <c:v>3.33095967132597</c:v>
                </c:pt>
                <c:pt idx="368">
                  <c:v>3.388612805253</c:v>
                </c:pt>
                <c:pt idx="369">
                  <c:v>3.51183385463643</c:v>
                </c:pt>
                <c:pt idx="370">
                  <c:v>3.54386253779168</c:v>
                </c:pt>
                <c:pt idx="371">
                  <c:v>3.47669493635711</c:v>
                </c:pt>
                <c:pt idx="372">
                  <c:v>3.62324564586394</c:v>
                </c:pt>
                <c:pt idx="373">
                  <c:v>3.7731331423752</c:v>
                </c:pt>
                <c:pt idx="374">
                  <c:v>3.75585208205142</c:v>
                </c:pt>
                <c:pt idx="375">
                  <c:v>3.77310925736314</c:v>
                </c:pt>
                <c:pt idx="376">
                  <c:v>3.81947799356954</c:v>
                </c:pt>
                <c:pt idx="377">
                  <c:v>4.0125676835177</c:v>
                </c:pt>
                <c:pt idx="378">
                  <c:v>3.96402978166253</c:v>
                </c:pt>
                <c:pt idx="379">
                  <c:v>3.96364508051079</c:v>
                </c:pt>
                <c:pt idx="380">
                  <c:v>3.95933998495346</c:v>
                </c:pt>
                <c:pt idx="381">
                  <c:v>3.93205496683236</c:v>
                </c:pt>
                <c:pt idx="382">
                  <c:v>4.15747693368484</c:v>
                </c:pt>
                <c:pt idx="383">
                  <c:v>4.10974482066218</c:v>
                </c:pt>
                <c:pt idx="384">
                  <c:v>4.23387807422974</c:v>
                </c:pt>
                <c:pt idx="385">
                  <c:v>4.17310352496024</c:v>
                </c:pt>
                <c:pt idx="386">
                  <c:v>4.13938185182226</c:v>
                </c:pt>
                <c:pt idx="387">
                  <c:v>4.23438687580586</c:v>
                </c:pt>
                <c:pt idx="388">
                  <c:v>4.20590364318597</c:v>
                </c:pt>
                <c:pt idx="389">
                  <c:v>4.00615216927745</c:v>
                </c:pt>
                <c:pt idx="390">
                  <c:v>4.13583904388398</c:v>
                </c:pt>
                <c:pt idx="391">
                  <c:v>4.35527156445609</c:v>
                </c:pt>
                <c:pt idx="392">
                  <c:v>4.21003412405936</c:v>
                </c:pt>
                <c:pt idx="393">
                  <c:v>4.46959295670633</c:v>
                </c:pt>
                <c:pt idx="394">
                  <c:v>4.67437603709231</c:v>
                </c:pt>
                <c:pt idx="395">
                  <c:v>5.04248889550216</c:v>
                </c:pt>
                <c:pt idx="396">
                  <c:v>4.88673320726113</c:v>
                </c:pt>
                <c:pt idx="397">
                  <c:v>4.86597347279741</c:v>
                </c:pt>
                <c:pt idx="398">
                  <c:v>4.63289305633224</c:v>
                </c:pt>
                <c:pt idx="399">
                  <c:v>4.56935821277501</c:v>
                </c:pt>
                <c:pt idx="400">
                  <c:v>4.42814961490246</c:v>
                </c:pt>
                <c:pt idx="401">
                  <c:v>4.38779004281617</c:v>
                </c:pt>
                <c:pt idx="402">
                  <c:v>4.25605119157751</c:v>
                </c:pt>
                <c:pt idx="403">
                  <c:v>4.12676477206685</c:v>
                </c:pt>
                <c:pt idx="404">
                  <c:v>4.09090960834069</c:v>
                </c:pt>
                <c:pt idx="405">
                  <c:v>4.12097169107715</c:v>
                </c:pt>
                <c:pt idx="406">
                  <c:v>4.15684138908725</c:v>
                </c:pt>
                <c:pt idx="407">
                  <c:v>4.36916359566395</c:v>
                </c:pt>
                <c:pt idx="408">
                  <c:v>4.41261775056851</c:v>
                </c:pt>
                <c:pt idx="409">
                  <c:v>4.46789966180856</c:v>
                </c:pt>
                <c:pt idx="410">
                  <c:v>4.43520514582765</c:v>
                </c:pt>
                <c:pt idx="411">
                  <c:v>4.40826285222008</c:v>
                </c:pt>
                <c:pt idx="412">
                  <c:v>4.47115757745401</c:v>
                </c:pt>
                <c:pt idx="413">
                  <c:v>4.43183807059515</c:v>
                </c:pt>
                <c:pt idx="414">
                  <c:v>4.45231850287525</c:v>
                </c:pt>
                <c:pt idx="415">
                  <c:v>4.17019707472634</c:v>
                </c:pt>
                <c:pt idx="416">
                  <c:v>4.59442161985916</c:v>
                </c:pt>
                <c:pt idx="417">
                  <c:v>4.60959754669418</c:v>
                </c:pt>
                <c:pt idx="418">
                  <c:v>4.48675072971253</c:v>
                </c:pt>
                <c:pt idx="419">
                  <c:v>4.77347627344212</c:v>
                </c:pt>
                <c:pt idx="420">
                  <c:v>4.56565532443673</c:v>
                </c:pt>
                <c:pt idx="421">
                  <c:v>4.42309879877701</c:v>
                </c:pt>
                <c:pt idx="422">
                  <c:v>4.49472588442134</c:v>
                </c:pt>
                <c:pt idx="423">
                  <c:v>4.65221826713526</c:v>
                </c:pt>
                <c:pt idx="424">
                  <c:v>4.65056003746796</c:v>
                </c:pt>
                <c:pt idx="425">
                  <c:v>4.70206557584325</c:v>
                </c:pt>
                <c:pt idx="426">
                  <c:v>4.46505968305504</c:v>
                </c:pt>
                <c:pt idx="427">
                  <c:v>4.38228846061199</c:v>
                </c:pt>
                <c:pt idx="428">
                  <c:v>4.31063250967648</c:v>
                </c:pt>
                <c:pt idx="429">
                  <c:v>4.36262011874205</c:v>
                </c:pt>
                <c:pt idx="430">
                  <c:v>4.50536437043275</c:v>
                </c:pt>
                <c:pt idx="431">
                  <c:v>4.64115564429261</c:v>
                </c:pt>
                <c:pt idx="432">
                  <c:v>4.61280159401456</c:v>
                </c:pt>
                <c:pt idx="433">
                  <c:v>4.81973168288916</c:v>
                </c:pt>
                <c:pt idx="434">
                  <c:v>4.68731368420111</c:v>
                </c:pt>
                <c:pt idx="435">
                  <c:v>4.55558062634836</c:v>
                </c:pt>
                <c:pt idx="436">
                  <c:v>4.68981927278574</c:v>
                </c:pt>
                <c:pt idx="437">
                  <c:v>4.65019850985983</c:v>
                </c:pt>
                <c:pt idx="438">
                  <c:v>4.4360833011648</c:v>
                </c:pt>
                <c:pt idx="439">
                  <c:v>4.4519794373423</c:v>
                </c:pt>
                <c:pt idx="440">
                  <c:v>4.45474095129023</c:v>
                </c:pt>
                <c:pt idx="441">
                  <c:v>4.33572315583822</c:v>
                </c:pt>
                <c:pt idx="442">
                  <c:v>4.57302440966922</c:v>
                </c:pt>
                <c:pt idx="443">
                  <c:v>4.57985653950286</c:v>
                </c:pt>
                <c:pt idx="444">
                  <c:v>4.69214607951412</c:v>
                </c:pt>
                <c:pt idx="445">
                  <c:v>4.5546987103923</c:v>
                </c:pt>
                <c:pt idx="446">
                  <c:v>4.77133831076657</c:v>
                </c:pt>
                <c:pt idx="447">
                  <c:v>4.46291613027028</c:v>
                </c:pt>
                <c:pt idx="448">
                  <c:v>4.51424725723833</c:v>
                </c:pt>
                <c:pt idx="449">
                  <c:v>4.35392800711794</c:v>
                </c:pt>
                <c:pt idx="450">
                  <c:v>4.38191280527332</c:v>
                </c:pt>
                <c:pt idx="451">
                  <c:v>4.31567367015876</c:v>
                </c:pt>
                <c:pt idx="452">
                  <c:v>4.14697088244244</c:v>
                </c:pt>
                <c:pt idx="453">
                  <c:v>4.28846284803258</c:v>
                </c:pt>
                <c:pt idx="454">
                  <c:v>4.35830699375514</c:v>
                </c:pt>
                <c:pt idx="455">
                  <c:v>4.27196013418701</c:v>
                </c:pt>
                <c:pt idx="456">
                  <c:v>4.43116034608264</c:v>
                </c:pt>
                <c:pt idx="457">
                  <c:v>4.49380656555277</c:v>
                </c:pt>
                <c:pt idx="458">
                  <c:v>4.60855311101774</c:v>
                </c:pt>
                <c:pt idx="459">
                  <c:v>4.51452869382728</c:v>
                </c:pt>
                <c:pt idx="460">
                  <c:v>4.31680561645387</c:v>
                </c:pt>
                <c:pt idx="461">
                  <c:v>4.28645223820858</c:v>
                </c:pt>
                <c:pt idx="462">
                  <c:v>4.34116405994792</c:v>
                </c:pt>
                <c:pt idx="463">
                  <c:v>4.46808545671091</c:v>
                </c:pt>
                <c:pt idx="464">
                  <c:v>4.58777955373853</c:v>
                </c:pt>
                <c:pt idx="465">
                  <c:v>4.56511145763012</c:v>
                </c:pt>
                <c:pt idx="466">
                  <c:v>4.50506545204774</c:v>
                </c:pt>
                <c:pt idx="467">
                  <c:v>4.47375159140245</c:v>
                </c:pt>
                <c:pt idx="468">
                  <c:v>4.66604779075835</c:v>
                </c:pt>
                <c:pt idx="469">
                  <c:v>4.80222518870684</c:v>
                </c:pt>
                <c:pt idx="470">
                  <c:v>4.62315691558508</c:v>
                </c:pt>
                <c:pt idx="471">
                  <c:v>4.65855277561119</c:v>
                </c:pt>
                <c:pt idx="472">
                  <c:v>4.63330103266596</c:v>
                </c:pt>
                <c:pt idx="473">
                  <c:v>4.67436018150983</c:v>
                </c:pt>
                <c:pt idx="474">
                  <c:v>4.67070455500393</c:v>
                </c:pt>
                <c:pt idx="475">
                  <c:v>4.80806522661388</c:v>
                </c:pt>
                <c:pt idx="476">
                  <c:v>4.88544179039611</c:v>
                </c:pt>
                <c:pt idx="477">
                  <c:v>4.93312145803058</c:v>
                </c:pt>
                <c:pt idx="478">
                  <c:v>4.9534257510515</c:v>
                </c:pt>
                <c:pt idx="479">
                  <c:v>4.90913826332179</c:v>
                </c:pt>
                <c:pt idx="480">
                  <c:v>4.87919438598545</c:v>
                </c:pt>
                <c:pt idx="481">
                  <c:v>4.65183702168739</c:v>
                </c:pt>
                <c:pt idx="482">
                  <c:v>4.64235375715305</c:v>
                </c:pt>
                <c:pt idx="483">
                  <c:v>4.72957846714327</c:v>
                </c:pt>
                <c:pt idx="484">
                  <c:v>4.7819037188049</c:v>
                </c:pt>
                <c:pt idx="485">
                  <c:v>4.66009666213563</c:v>
                </c:pt>
                <c:pt idx="486">
                  <c:v>4.76242157839071</c:v>
                </c:pt>
                <c:pt idx="487">
                  <c:v>4.91138497903099</c:v>
                </c:pt>
                <c:pt idx="488">
                  <c:v>4.94886015640516</c:v>
                </c:pt>
                <c:pt idx="489">
                  <c:v>4.86758982746484</c:v>
                </c:pt>
                <c:pt idx="490">
                  <c:v>4.96003874860425</c:v>
                </c:pt>
                <c:pt idx="491">
                  <c:v>4.8845207436756</c:v>
                </c:pt>
                <c:pt idx="492">
                  <c:v>4.81822662221412</c:v>
                </c:pt>
                <c:pt idx="493">
                  <c:v>4.7304836582813</c:v>
                </c:pt>
                <c:pt idx="494">
                  <c:v>4.68446110229229</c:v>
                </c:pt>
                <c:pt idx="495">
                  <c:v>4.92726871532989</c:v>
                </c:pt>
                <c:pt idx="496">
                  <c:v>4.96093143822533</c:v>
                </c:pt>
                <c:pt idx="497">
                  <c:v>5.10688990107133</c:v>
                </c:pt>
                <c:pt idx="498">
                  <c:v>5.13053799414279</c:v>
                </c:pt>
                <c:pt idx="499">
                  <c:v>5.13584016190582</c:v>
                </c:pt>
                <c:pt idx="500">
                  <c:v>5.04890908510647</c:v>
                </c:pt>
                <c:pt idx="501">
                  <c:v>4.95717966184108</c:v>
                </c:pt>
                <c:pt idx="502">
                  <c:v>4.97571880165134</c:v>
                </c:pt>
                <c:pt idx="503">
                  <c:v>4.94058028992542</c:v>
                </c:pt>
                <c:pt idx="504">
                  <c:v>4.98331311746568</c:v>
                </c:pt>
                <c:pt idx="505">
                  <c:v>4.99152153218592</c:v>
                </c:pt>
                <c:pt idx="506">
                  <c:v>5.05609989667445</c:v>
                </c:pt>
                <c:pt idx="507">
                  <c:v>5.12472001175752</c:v>
                </c:pt>
                <c:pt idx="508">
                  <c:v>5.05451748921566</c:v>
                </c:pt>
                <c:pt idx="509">
                  <c:v>5.03738116190115</c:v>
                </c:pt>
                <c:pt idx="510">
                  <c:v>5.09137216446792</c:v>
                </c:pt>
                <c:pt idx="511">
                  <c:v>5.176021866881</c:v>
                </c:pt>
                <c:pt idx="512">
                  <c:v>5.31093112314645</c:v>
                </c:pt>
                <c:pt idx="513">
                  <c:v>5.27820377797875</c:v>
                </c:pt>
                <c:pt idx="514">
                  <c:v>5.18598140871972</c:v>
                </c:pt>
                <c:pt idx="515">
                  <c:v>5.49269779280128</c:v>
                </c:pt>
                <c:pt idx="516">
                  <c:v>5.29052173607245</c:v>
                </c:pt>
                <c:pt idx="517">
                  <c:v>5.52921065828516</c:v>
                </c:pt>
                <c:pt idx="518">
                  <c:v>5.86798652194179</c:v>
                </c:pt>
                <c:pt idx="519">
                  <c:v>5.86199677074637</c:v>
                </c:pt>
                <c:pt idx="520">
                  <c:v>6.19942247057214</c:v>
                </c:pt>
                <c:pt idx="521">
                  <c:v>6.12293829149594</c:v>
                </c:pt>
                <c:pt idx="522">
                  <c:v>6.07403113751811</c:v>
                </c:pt>
                <c:pt idx="523">
                  <c:v>6.13623685638278</c:v>
                </c:pt>
                <c:pt idx="524">
                  <c:v>6.34249166006526</c:v>
                </c:pt>
                <c:pt idx="525">
                  <c:v>6.38015375036361</c:v>
                </c:pt>
                <c:pt idx="526">
                  <c:v>6.53847113155804</c:v>
                </c:pt>
                <c:pt idx="527">
                  <c:v>6.38980166902366</c:v>
                </c:pt>
                <c:pt idx="528">
                  <c:v>6.43621258514499</c:v>
                </c:pt>
                <c:pt idx="529">
                  <c:v>6.79837329854862</c:v>
                </c:pt>
                <c:pt idx="530">
                  <c:v>6.78576374003106</c:v>
                </c:pt>
                <c:pt idx="531">
                  <c:v>6.71854714891218</c:v>
                </c:pt>
                <c:pt idx="532">
                  <c:v>6.86450825435525</c:v>
                </c:pt>
                <c:pt idx="533">
                  <c:v>6.9418964049093</c:v>
                </c:pt>
                <c:pt idx="534">
                  <c:v>6.79769679369631</c:v>
                </c:pt>
                <c:pt idx="535">
                  <c:v>6.67987833076493</c:v>
                </c:pt>
                <c:pt idx="536">
                  <c:v>6.54343423378812</c:v>
                </c:pt>
                <c:pt idx="537">
                  <c:v>6.50788876211199</c:v>
                </c:pt>
                <c:pt idx="538">
                  <c:v>6.52722220562129</c:v>
                </c:pt>
                <c:pt idx="539">
                  <c:v>6.40733479245347</c:v>
                </c:pt>
                <c:pt idx="540">
                  <c:v>6.25461026470082</c:v>
                </c:pt>
                <c:pt idx="541">
                  <c:v>6.22093341407484</c:v>
                </c:pt>
                <c:pt idx="542">
                  <c:v>6.13294651810392</c:v>
                </c:pt>
                <c:pt idx="543">
                  <c:v>6.17276598400253</c:v>
                </c:pt>
                <c:pt idx="544">
                  <c:v>6.04506959482685</c:v>
                </c:pt>
                <c:pt idx="545">
                  <c:v>6.13560497076576</c:v>
                </c:pt>
                <c:pt idx="546">
                  <c:v>6.01560372264683</c:v>
                </c:pt>
                <c:pt idx="547">
                  <c:v>5.85949270673698</c:v>
                </c:pt>
                <c:pt idx="548">
                  <c:v>6.07991325370172</c:v>
                </c:pt>
                <c:pt idx="549">
                  <c:v>7.08839700670996</c:v>
                </c:pt>
                <c:pt idx="550">
                  <c:v>7.65360918794415</c:v>
                </c:pt>
                <c:pt idx="551">
                  <c:v>7.12536033335752</c:v>
                </c:pt>
                <c:pt idx="552">
                  <c:v>7.11044256792948</c:v>
                </c:pt>
                <c:pt idx="553">
                  <c:v>7.24802237182032</c:v>
                </c:pt>
                <c:pt idx="554">
                  <c:v>7.13599292434468</c:v>
                </c:pt>
                <c:pt idx="555">
                  <c:v>7.4354811955841</c:v>
                </c:pt>
                <c:pt idx="556">
                  <c:v>7.15591780140802</c:v>
                </c:pt>
                <c:pt idx="557">
                  <c:v>7.00551093293231</c:v>
                </c:pt>
                <c:pt idx="558">
                  <c:v>7.09861704763769</c:v>
                </c:pt>
                <c:pt idx="559">
                  <c:v>7.25265687726742</c:v>
                </c:pt>
                <c:pt idx="560">
                  <c:v>7.33044243376686</c:v>
                </c:pt>
                <c:pt idx="561">
                  <c:v>7.19252569874841</c:v>
                </c:pt>
                <c:pt idx="562">
                  <c:v>7.29193938776717</c:v>
                </c:pt>
                <c:pt idx="563">
                  <c:v>7.14200290157159</c:v>
                </c:pt>
                <c:pt idx="564">
                  <c:v>6.92812705118894</c:v>
                </c:pt>
                <c:pt idx="565">
                  <c:v>7.09765290625712</c:v>
                </c:pt>
                <c:pt idx="566">
                  <c:v>7.00856638498615</c:v>
                </c:pt>
                <c:pt idx="567">
                  <c:v>7.05376760147522</c:v>
                </c:pt>
                <c:pt idx="568">
                  <c:v>7.01791579181458</c:v>
                </c:pt>
                <c:pt idx="569">
                  <c:v>6.98905263504535</c:v>
                </c:pt>
                <c:pt idx="570">
                  <c:v>6.81115157672588</c:v>
                </c:pt>
                <c:pt idx="571">
                  <c:v>6.7342607426145</c:v>
                </c:pt>
                <c:pt idx="572">
                  <c:v>6.8022746865829</c:v>
                </c:pt>
                <c:pt idx="573">
                  <c:v>7.01885045807388</c:v>
                </c:pt>
                <c:pt idx="574">
                  <c:v>6.9809410816719</c:v>
                </c:pt>
                <c:pt idx="575">
                  <c:v>6.99928802336381</c:v>
                </c:pt>
                <c:pt idx="576">
                  <c:v>6.95707649891664</c:v>
                </c:pt>
                <c:pt idx="577">
                  <c:v>6.68401663779121</c:v>
                </c:pt>
                <c:pt idx="578">
                  <c:v>6.79160672545022</c:v>
                </c:pt>
                <c:pt idx="579">
                  <c:v>6.83853924957968</c:v>
                </c:pt>
                <c:pt idx="580">
                  <c:v>6.77239179225609</c:v>
                </c:pt>
                <c:pt idx="581">
                  <c:v>6.87988928737898</c:v>
                </c:pt>
                <c:pt idx="582">
                  <c:v>6.99918170965054</c:v>
                </c:pt>
                <c:pt idx="583">
                  <c:v>7.07647909715874</c:v>
                </c:pt>
                <c:pt idx="584">
                  <c:v>7.08401883317956</c:v>
                </c:pt>
                <c:pt idx="585">
                  <c:v>7.05041129990773</c:v>
                </c:pt>
                <c:pt idx="586">
                  <c:v>7.05782358143864</c:v>
                </c:pt>
                <c:pt idx="587">
                  <c:v>6.97339382441325</c:v>
                </c:pt>
                <c:pt idx="588">
                  <c:v>7.09615994054563</c:v>
                </c:pt>
                <c:pt idx="589">
                  <c:v>7.22371932122658</c:v>
                </c:pt>
                <c:pt idx="590">
                  <c:v>7.30261436194595</c:v>
                </c:pt>
                <c:pt idx="591">
                  <c:v>7.34162316037129</c:v>
                </c:pt>
                <c:pt idx="592">
                  <c:v>7.61295669413545</c:v>
                </c:pt>
                <c:pt idx="593">
                  <c:v>7.553674399109</c:v>
                </c:pt>
              </c:numCache>
            </c:numRef>
          </c:val>
          <c:smooth val="0"/>
        </c:ser>
        <c:ser>
          <c:idx val="1"/>
          <c:order val="1"/>
          <c:tx>
            <c:strRef>
              <c:f>Sheet1!$T$4</c:f>
              <c:strCache>
                <c:ptCount val="1"/>
                <c:pt idx="0">
                  <c:v>300现金流全收益</c:v>
                </c:pt>
              </c:strCache>
            </c:strRef>
          </c:tx>
          <c:spPr>
            <a:ln w="28575" cap="rnd">
              <a:solidFill>
                <a:srgbClr val="4472C4"/>
              </a:solidFill>
              <a:round/>
            </a:ln>
            <a:effectLst/>
          </c:spPr>
          <c:marker>
            <c:symbol val="none"/>
          </c:marker>
          <c:dLbls>
            <c:delete val="1"/>
          </c:dLbls>
          <c:cat>
            <c:numRef>
              <c:f>Sheet1!$R$5:$R$598</c:f>
              <c:numCache>
                <c:formatCode>yyyy\-mm\-dd</c:formatCode>
                <c:ptCount val="594"/>
                <c:pt idx="0" c:formatCode="yyyy\-mm\-dd">
                  <c:v>41642</c:v>
                </c:pt>
                <c:pt idx="1" c:formatCode="yyyy\-mm\-dd">
                  <c:v>41649</c:v>
                </c:pt>
                <c:pt idx="2" c:formatCode="yyyy\-mm\-dd">
                  <c:v>41656</c:v>
                </c:pt>
                <c:pt idx="3" c:formatCode="yyyy\-mm\-dd">
                  <c:v>41663</c:v>
                </c:pt>
                <c:pt idx="4" c:formatCode="yyyy\-mm\-dd">
                  <c:v>41669</c:v>
                </c:pt>
                <c:pt idx="5" c:formatCode="yyyy\-mm\-dd">
                  <c:v>41677</c:v>
                </c:pt>
                <c:pt idx="6" c:formatCode="yyyy\-mm\-dd">
                  <c:v>41684</c:v>
                </c:pt>
                <c:pt idx="7" c:formatCode="yyyy\-mm\-dd">
                  <c:v>41691</c:v>
                </c:pt>
                <c:pt idx="8" c:formatCode="yyyy\-mm\-dd">
                  <c:v>41698</c:v>
                </c:pt>
                <c:pt idx="9" c:formatCode="yyyy\-mm\-dd">
                  <c:v>41705</c:v>
                </c:pt>
                <c:pt idx="10" c:formatCode="yyyy\-mm\-dd">
                  <c:v>41712</c:v>
                </c:pt>
                <c:pt idx="11" c:formatCode="yyyy\-mm\-dd">
                  <c:v>41719</c:v>
                </c:pt>
                <c:pt idx="12" c:formatCode="yyyy\-mm\-dd">
                  <c:v>41726</c:v>
                </c:pt>
                <c:pt idx="13" c:formatCode="yyyy\-mm\-dd">
                  <c:v>41733</c:v>
                </c:pt>
                <c:pt idx="14" c:formatCode="yyyy\-mm\-dd">
                  <c:v>41740</c:v>
                </c:pt>
                <c:pt idx="15" c:formatCode="yyyy\-mm\-dd">
                  <c:v>41747</c:v>
                </c:pt>
                <c:pt idx="16" c:formatCode="yyyy\-mm\-dd">
                  <c:v>41754</c:v>
                </c:pt>
                <c:pt idx="17" c:formatCode="yyyy\-mm\-dd">
                  <c:v>41759</c:v>
                </c:pt>
                <c:pt idx="18" c:formatCode="yyyy\-mm\-dd">
                  <c:v>41768</c:v>
                </c:pt>
                <c:pt idx="19" c:formatCode="yyyy\-mm\-dd">
                  <c:v>41775</c:v>
                </c:pt>
                <c:pt idx="20" c:formatCode="yyyy\-mm\-dd">
                  <c:v>41782</c:v>
                </c:pt>
                <c:pt idx="21" c:formatCode="yyyy\-mm\-dd">
                  <c:v>41789</c:v>
                </c:pt>
                <c:pt idx="22" c:formatCode="yyyy\-mm\-dd">
                  <c:v>41796</c:v>
                </c:pt>
                <c:pt idx="23" c:formatCode="yyyy\-mm\-dd">
                  <c:v>41803</c:v>
                </c:pt>
                <c:pt idx="24" c:formatCode="yyyy\-mm\-dd">
                  <c:v>41810</c:v>
                </c:pt>
                <c:pt idx="25" c:formatCode="yyyy\-mm\-dd">
                  <c:v>41817</c:v>
                </c:pt>
                <c:pt idx="26" c:formatCode="yyyy\-mm\-dd">
                  <c:v>41824</c:v>
                </c:pt>
                <c:pt idx="27" c:formatCode="yyyy\-mm\-dd">
                  <c:v>41831</c:v>
                </c:pt>
                <c:pt idx="28" c:formatCode="yyyy\-mm\-dd">
                  <c:v>41838</c:v>
                </c:pt>
                <c:pt idx="29" c:formatCode="yyyy\-mm\-dd">
                  <c:v>41845</c:v>
                </c:pt>
                <c:pt idx="30" c:formatCode="yyyy\-mm\-dd">
                  <c:v>41852</c:v>
                </c:pt>
                <c:pt idx="31" c:formatCode="yyyy\-mm\-dd">
                  <c:v>41859</c:v>
                </c:pt>
                <c:pt idx="32" c:formatCode="yyyy\-mm\-dd">
                  <c:v>41866</c:v>
                </c:pt>
                <c:pt idx="33" c:formatCode="yyyy\-mm\-dd">
                  <c:v>41873</c:v>
                </c:pt>
                <c:pt idx="34" c:formatCode="yyyy\-mm\-dd">
                  <c:v>41880</c:v>
                </c:pt>
                <c:pt idx="35" c:formatCode="yyyy\-mm\-dd">
                  <c:v>41887</c:v>
                </c:pt>
                <c:pt idx="36" c:formatCode="yyyy\-mm\-dd">
                  <c:v>41894</c:v>
                </c:pt>
                <c:pt idx="37" c:formatCode="yyyy\-mm\-dd">
                  <c:v>41901</c:v>
                </c:pt>
                <c:pt idx="38" c:formatCode="yyyy\-mm\-dd">
                  <c:v>41908</c:v>
                </c:pt>
                <c:pt idx="39" c:formatCode="yyyy\-mm\-dd">
                  <c:v>41912</c:v>
                </c:pt>
                <c:pt idx="40" c:formatCode="yyyy\-mm\-dd">
                  <c:v>41922</c:v>
                </c:pt>
                <c:pt idx="41" c:formatCode="yyyy\-mm\-dd">
                  <c:v>41929</c:v>
                </c:pt>
                <c:pt idx="42" c:formatCode="yyyy\-mm\-dd">
                  <c:v>41936</c:v>
                </c:pt>
                <c:pt idx="43" c:formatCode="yyyy\-mm\-dd">
                  <c:v>41943</c:v>
                </c:pt>
                <c:pt idx="44" c:formatCode="yyyy\-mm\-dd">
                  <c:v>41950</c:v>
                </c:pt>
                <c:pt idx="45" c:formatCode="yyyy\-mm\-dd">
                  <c:v>41957</c:v>
                </c:pt>
                <c:pt idx="46" c:formatCode="yyyy\-mm\-dd">
                  <c:v>41964</c:v>
                </c:pt>
                <c:pt idx="47" c:formatCode="yyyy\-mm\-dd">
                  <c:v>41971</c:v>
                </c:pt>
                <c:pt idx="48" c:formatCode="yyyy\-mm\-dd">
                  <c:v>41978</c:v>
                </c:pt>
                <c:pt idx="49" c:formatCode="yyyy\-mm\-dd">
                  <c:v>41985</c:v>
                </c:pt>
                <c:pt idx="50" c:formatCode="yyyy\-mm\-dd">
                  <c:v>41992</c:v>
                </c:pt>
                <c:pt idx="51" c:formatCode="yyyy\-mm\-dd">
                  <c:v>41999</c:v>
                </c:pt>
                <c:pt idx="52" c:formatCode="yyyy\-mm\-dd">
                  <c:v>42004</c:v>
                </c:pt>
                <c:pt idx="53" c:formatCode="yyyy\-mm\-dd">
                  <c:v>42013</c:v>
                </c:pt>
                <c:pt idx="54" c:formatCode="yyyy\-mm\-dd">
                  <c:v>42020</c:v>
                </c:pt>
                <c:pt idx="55" c:formatCode="yyyy\-mm\-dd">
                  <c:v>42027</c:v>
                </c:pt>
                <c:pt idx="56" c:formatCode="yyyy\-mm\-dd">
                  <c:v>42034</c:v>
                </c:pt>
                <c:pt idx="57" c:formatCode="yyyy\-mm\-dd">
                  <c:v>42041</c:v>
                </c:pt>
                <c:pt idx="58" c:formatCode="yyyy\-mm\-dd">
                  <c:v>42048</c:v>
                </c:pt>
                <c:pt idx="59" c:formatCode="yyyy\-mm\-dd">
                  <c:v>42052</c:v>
                </c:pt>
                <c:pt idx="60" c:formatCode="yyyy\-mm\-dd">
                  <c:v>42062</c:v>
                </c:pt>
                <c:pt idx="61" c:formatCode="yyyy\-mm\-dd">
                  <c:v>42069</c:v>
                </c:pt>
                <c:pt idx="62" c:formatCode="yyyy\-mm\-dd">
                  <c:v>42076</c:v>
                </c:pt>
                <c:pt idx="63" c:formatCode="yyyy\-mm\-dd">
                  <c:v>42083</c:v>
                </c:pt>
                <c:pt idx="64" c:formatCode="yyyy\-mm\-dd">
                  <c:v>42090</c:v>
                </c:pt>
                <c:pt idx="65" c:formatCode="yyyy\-mm\-dd">
                  <c:v>42097</c:v>
                </c:pt>
                <c:pt idx="66" c:formatCode="yyyy\-mm\-dd">
                  <c:v>42104</c:v>
                </c:pt>
                <c:pt idx="67" c:formatCode="yyyy\-mm\-dd">
                  <c:v>42111</c:v>
                </c:pt>
                <c:pt idx="68" c:formatCode="yyyy\-mm\-dd">
                  <c:v>42118</c:v>
                </c:pt>
                <c:pt idx="69" c:formatCode="yyyy\-mm\-dd">
                  <c:v>42124</c:v>
                </c:pt>
                <c:pt idx="70" c:formatCode="yyyy\-mm\-dd">
                  <c:v>42132</c:v>
                </c:pt>
                <c:pt idx="71" c:formatCode="yyyy\-mm\-dd">
                  <c:v>42139</c:v>
                </c:pt>
                <c:pt idx="72" c:formatCode="yyyy\-mm\-dd">
                  <c:v>42146</c:v>
                </c:pt>
                <c:pt idx="73" c:formatCode="yyyy\-mm\-dd">
                  <c:v>42153</c:v>
                </c:pt>
                <c:pt idx="74" c:formatCode="yyyy\-mm\-dd">
                  <c:v>42160</c:v>
                </c:pt>
                <c:pt idx="75" c:formatCode="yyyy\-mm\-dd">
                  <c:v>42167</c:v>
                </c:pt>
                <c:pt idx="76" c:formatCode="yyyy\-mm\-dd">
                  <c:v>42174</c:v>
                </c:pt>
                <c:pt idx="77" c:formatCode="yyyy\-mm\-dd">
                  <c:v>42181</c:v>
                </c:pt>
                <c:pt idx="78" c:formatCode="yyyy\-mm\-dd">
                  <c:v>42188</c:v>
                </c:pt>
                <c:pt idx="79" c:formatCode="yyyy\-mm\-dd">
                  <c:v>42195</c:v>
                </c:pt>
                <c:pt idx="80" c:formatCode="yyyy\-mm\-dd">
                  <c:v>42202</c:v>
                </c:pt>
                <c:pt idx="81" c:formatCode="yyyy\-mm\-dd">
                  <c:v>42209</c:v>
                </c:pt>
                <c:pt idx="82" c:formatCode="yyyy\-mm\-dd">
                  <c:v>42216</c:v>
                </c:pt>
                <c:pt idx="83" c:formatCode="yyyy\-mm\-dd">
                  <c:v>42223</c:v>
                </c:pt>
                <c:pt idx="84" c:formatCode="yyyy\-mm\-dd">
                  <c:v>42230</c:v>
                </c:pt>
                <c:pt idx="85" c:formatCode="yyyy\-mm\-dd">
                  <c:v>42237</c:v>
                </c:pt>
                <c:pt idx="86" c:formatCode="yyyy\-mm\-dd">
                  <c:v>42244</c:v>
                </c:pt>
                <c:pt idx="87" c:formatCode="yyyy\-mm\-dd">
                  <c:v>42249</c:v>
                </c:pt>
                <c:pt idx="88" c:formatCode="yyyy\-mm\-dd">
                  <c:v>42258</c:v>
                </c:pt>
                <c:pt idx="89" c:formatCode="yyyy\-mm\-dd">
                  <c:v>42265</c:v>
                </c:pt>
                <c:pt idx="90" c:formatCode="yyyy\-mm\-dd">
                  <c:v>42272</c:v>
                </c:pt>
                <c:pt idx="91" c:formatCode="yyyy\-mm\-dd">
                  <c:v>42277</c:v>
                </c:pt>
                <c:pt idx="92" c:formatCode="yyyy\-mm\-dd">
                  <c:v>42286</c:v>
                </c:pt>
                <c:pt idx="93" c:formatCode="yyyy\-mm\-dd">
                  <c:v>42293</c:v>
                </c:pt>
                <c:pt idx="94" c:formatCode="yyyy\-mm\-dd">
                  <c:v>42300</c:v>
                </c:pt>
                <c:pt idx="95" c:formatCode="yyyy\-mm\-dd">
                  <c:v>42307</c:v>
                </c:pt>
                <c:pt idx="96" c:formatCode="yyyy\-mm\-dd">
                  <c:v>42314</c:v>
                </c:pt>
                <c:pt idx="97" c:formatCode="yyyy\-mm\-dd">
                  <c:v>42321</c:v>
                </c:pt>
                <c:pt idx="98" c:formatCode="yyyy\-mm\-dd">
                  <c:v>42328</c:v>
                </c:pt>
                <c:pt idx="99" c:formatCode="yyyy\-mm\-dd">
                  <c:v>42335</c:v>
                </c:pt>
                <c:pt idx="100" c:formatCode="yyyy\-mm\-dd">
                  <c:v>42342</c:v>
                </c:pt>
                <c:pt idx="101" c:formatCode="yyyy\-mm\-dd">
                  <c:v>42349</c:v>
                </c:pt>
                <c:pt idx="102" c:formatCode="yyyy\-mm\-dd">
                  <c:v>42356</c:v>
                </c:pt>
                <c:pt idx="103" c:formatCode="yyyy\-mm\-dd">
                  <c:v>42363</c:v>
                </c:pt>
                <c:pt idx="104" c:formatCode="yyyy\-mm\-dd">
                  <c:v>42369</c:v>
                </c:pt>
                <c:pt idx="105" c:formatCode="yyyy\-mm\-dd">
                  <c:v>42377</c:v>
                </c:pt>
                <c:pt idx="106" c:formatCode="yyyy\-mm\-dd">
                  <c:v>42384</c:v>
                </c:pt>
                <c:pt idx="107" c:formatCode="yyyy\-mm\-dd">
                  <c:v>42391</c:v>
                </c:pt>
                <c:pt idx="108" c:formatCode="yyyy\-mm\-dd">
                  <c:v>42398</c:v>
                </c:pt>
                <c:pt idx="109" c:formatCode="yyyy\-mm\-dd">
                  <c:v>42405</c:v>
                </c:pt>
                <c:pt idx="110" c:formatCode="yyyy\-mm\-dd">
                  <c:v>42419</c:v>
                </c:pt>
                <c:pt idx="111" c:formatCode="yyyy\-mm\-dd">
                  <c:v>42426</c:v>
                </c:pt>
                <c:pt idx="112" c:formatCode="yyyy\-mm\-dd">
                  <c:v>42433</c:v>
                </c:pt>
                <c:pt idx="113" c:formatCode="yyyy\-mm\-dd">
                  <c:v>42440</c:v>
                </c:pt>
                <c:pt idx="114" c:formatCode="yyyy\-mm\-dd">
                  <c:v>42447</c:v>
                </c:pt>
                <c:pt idx="115" c:formatCode="yyyy\-mm\-dd">
                  <c:v>42454</c:v>
                </c:pt>
                <c:pt idx="116" c:formatCode="yyyy\-mm\-dd">
                  <c:v>42461</c:v>
                </c:pt>
                <c:pt idx="117" c:formatCode="yyyy\-mm\-dd">
                  <c:v>42468</c:v>
                </c:pt>
                <c:pt idx="118" c:formatCode="yyyy\-mm\-dd">
                  <c:v>42475</c:v>
                </c:pt>
                <c:pt idx="119" c:formatCode="yyyy\-mm\-dd">
                  <c:v>42482</c:v>
                </c:pt>
                <c:pt idx="120" c:formatCode="yyyy\-mm\-dd">
                  <c:v>42489</c:v>
                </c:pt>
                <c:pt idx="121" c:formatCode="yyyy\-mm\-dd">
                  <c:v>42496</c:v>
                </c:pt>
                <c:pt idx="122" c:formatCode="yyyy\-mm\-dd">
                  <c:v>42503</c:v>
                </c:pt>
                <c:pt idx="123" c:formatCode="yyyy\-mm\-dd">
                  <c:v>42510</c:v>
                </c:pt>
                <c:pt idx="124" c:formatCode="yyyy\-mm\-dd">
                  <c:v>42517</c:v>
                </c:pt>
                <c:pt idx="125" c:formatCode="yyyy\-mm\-dd">
                  <c:v>42524</c:v>
                </c:pt>
                <c:pt idx="126" c:formatCode="yyyy\-mm\-dd">
                  <c:v>42529</c:v>
                </c:pt>
                <c:pt idx="127" c:formatCode="yyyy\-mm\-dd">
                  <c:v>42538</c:v>
                </c:pt>
                <c:pt idx="128" c:formatCode="yyyy\-mm\-dd">
                  <c:v>42545</c:v>
                </c:pt>
                <c:pt idx="129" c:formatCode="yyyy\-mm\-dd">
                  <c:v>42552</c:v>
                </c:pt>
                <c:pt idx="130" c:formatCode="yyyy\-mm\-dd">
                  <c:v>42559</c:v>
                </c:pt>
                <c:pt idx="131" c:formatCode="yyyy\-mm\-dd">
                  <c:v>42566</c:v>
                </c:pt>
                <c:pt idx="132" c:formatCode="yyyy\-mm\-dd">
                  <c:v>42573</c:v>
                </c:pt>
                <c:pt idx="133" c:formatCode="yyyy\-mm\-dd">
                  <c:v>42580</c:v>
                </c:pt>
                <c:pt idx="134" c:formatCode="yyyy\-mm\-dd">
                  <c:v>42587</c:v>
                </c:pt>
                <c:pt idx="135" c:formatCode="yyyy\-mm\-dd">
                  <c:v>42594</c:v>
                </c:pt>
                <c:pt idx="136" c:formatCode="yyyy\-mm\-dd">
                  <c:v>42601</c:v>
                </c:pt>
                <c:pt idx="137" c:formatCode="yyyy\-mm\-dd">
                  <c:v>42608</c:v>
                </c:pt>
                <c:pt idx="138" c:formatCode="yyyy\-mm\-dd">
                  <c:v>42615</c:v>
                </c:pt>
                <c:pt idx="139" c:formatCode="yyyy\-mm\-dd">
                  <c:v>42622</c:v>
                </c:pt>
                <c:pt idx="140" c:formatCode="yyyy\-mm\-dd">
                  <c:v>42627</c:v>
                </c:pt>
                <c:pt idx="141" c:formatCode="yyyy\-mm\-dd">
                  <c:v>42636</c:v>
                </c:pt>
                <c:pt idx="142" c:formatCode="yyyy\-mm\-dd">
                  <c:v>42643</c:v>
                </c:pt>
                <c:pt idx="143" c:formatCode="yyyy\-mm\-dd">
                  <c:v>42657</c:v>
                </c:pt>
                <c:pt idx="144" c:formatCode="yyyy\-mm\-dd">
                  <c:v>42664</c:v>
                </c:pt>
                <c:pt idx="145" c:formatCode="yyyy\-mm\-dd">
                  <c:v>42671</c:v>
                </c:pt>
                <c:pt idx="146" c:formatCode="yyyy\-mm\-dd">
                  <c:v>42678</c:v>
                </c:pt>
                <c:pt idx="147" c:formatCode="yyyy\-mm\-dd">
                  <c:v>42685</c:v>
                </c:pt>
                <c:pt idx="148" c:formatCode="yyyy\-mm\-dd">
                  <c:v>42692</c:v>
                </c:pt>
                <c:pt idx="149" c:formatCode="yyyy\-mm\-dd">
                  <c:v>42699</c:v>
                </c:pt>
                <c:pt idx="150" c:formatCode="yyyy\-mm\-dd">
                  <c:v>42706</c:v>
                </c:pt>
                <c:pt idx="151" c:formatCode="yyyy\-mm\-dd">
                  <c:v>42713</c:v>
                </c:pt>
                <c:pt idx="152" c:formatCode="yyyy\-mm\-dd">
                  <c:v>42720</c:v>
                </c:pt>
                <c:pt idx="153" c:formatCode="yyyy\-mm\-dd">
                  <c:v>42727</c:v>
                </c:pt>
                <c:pt idx="154" c:formatCode="yyyy\-mm\-dd">
                  <c:v>42734</c:v>
                </c:pt>
                <c:pt idx="155" c:formatCode="yyyy\-mm\-dd">
                  <c:v>42741</c:v>
                </c:pt>
                <c:pt idx="156" c:formatCode="yyyy\-mm\-dd">
                  <c:v>42748</c:v>
                </c:pt>
                <c:pt idx="157" c:formatCode="yyyy\-mm\-dd">
                  <c:v>42755</c:v>
                </c:pt>
                <c:pt idx="158" c:formatCode="yyyy\-mm\-dd">
                  <c:v>42761</c:v>
                </c:pt>
                <c:pt idx="159" c:formatCode="yyyy\-mm\-dd">
                  <c:v>42769</c:v>
                </c:pt>
                <c:pt idx="160" c:formatCode="yyyy\-mm\-dd">
                  <c:v>42776</c:v>
                </c:pt>
                <c:pt idx="161" c:formatCode="yyyy\-mm\-dd">
                  <c:v>42783</c:v>
                </c:pt>
                <c:pt idx="162" c:formatCode="yyyy\-mm\-dd">
                  <c:v>42790</c:v>
                </c:pt>
                <c:pt idx="163" c:formatCode="yyyy\-mm\-dd">
                  <c:v>42797</c:v>
                </c:pt>
                <c:pt idx="164" c:formatCode="yyyy\-mm\-dd">
                  <c:v>42804</c:v>
                </c:pt>
                <c:pt idx="165" c:formatCode="yyyy\-mm\-dd">
                  <c:v>42811</c:v>
                </c:pt>
                <c:pt idx="166" c:formatCode="yyyy\-mm\-dd">
                  <c:v>42818</c:v>
                </c:pt>
                <c:pt idx="167" c:formatCode="yyyy\-mm\-dd">
                  <c:v>42825</c:v>
                </c:pt>
                <c:pt idx="168" c:formatCode="yyyy\-mm\-dd">
                  <c:v>42832</c:v>
                </c:pt>
                <c:pt idx="169" c:formatCode="yyyy\-mm\-dd">
                  <c:v>42839</c:v>
                </c:pt>
                <c:pt idx="170" c:formatCode="yyyy\-mm\-dd">
                  <c:v>42846</c:v>
                </c:pt>
                <c:pt idx="171" c:formatCode="yyyy\-mm\-dd">
                  <c:v>42853</c:v>
                </c:pt>
                <c:pt idx="172" c:formatCode="yyyy\-mm\-dd">
                  <c:v>42860</c:v>
                </c:pt>
                <c:pt idx="173" c:formatCode="yyyy\-mm\-dd">
                  <c:v>42867</c:v>
                </c:pt>
                <c:pt idx="174" c:formatCode="yyyy\-mm\-dd">
                  <c:v>42874</c:v>
                </c:pt>
                <c:pt idx="175" c:formatCode="yyyy\-mm\-dd">
                  <c:v>42881</c:v>
                </c:pt>
                <c:pt idx="176" c:formatCode="yyyy\-mm\-dd">
                  <c:v>42888</c:v>
                </c:pt>
                <c:pt idx="177" c:formatCode="yyyy\-mm\-dd">
                  <c:v>42895</c:v>
                </c:pt>
                <c:pt idx="178" c:formatCode="yyyy\-mm\-dd">
                  <c:v>42902</c:v>
                </c:pt>
                <c:pt idx="179" c:formatCode="yyyy\-mm\-dd">
                  <c:v>42909</c:v>
                </c:pt>
                <c:pt idx="180" c:formatCode="yyyy\-mm\-dd">
                  <c:v>42916</c:v>
                </c:pt>
                <c:pt idx="181" c:formatCode="yyyy\-mm\-dd">
                  <c:v>42923</c:v>
                </c:pt>
                <c:pt idx="182" c:formatCode="yyyy\-mm\-dd">
                  <c:v>42930</c:v>
                </c:pt>
                <c:pt idx="183" c:formatCode="yyyy\-mm\-dd">
                  <c:v>42937</c:v>
                </c:pt>
                <c:pt idx="184" c:formatCode="yyyy\-mm\-dd">
                  <c:v>42944</c:v>
                </c:pt>
                <c:pt idx="185" c:formatCode="yyyy\-mm\-dd">
                  <c:v>42951</c:v>
                </c:pt>
                <c:pt idx="186" c:formatCode="yyyy\-mm\-dd">
                  <c:v>42958</c:v>
                </c:pt>
                <c:pt idx="187" c:formatCode="yyyy\-mm\-dd">
                  <c:v>42965</c:v>
                </c:pt>
                <c:pt idx="188" c:formatCode="yyyy\-mm\-dd">
                  <c:v>42972</c:v>
                </c:pt>
                <c:pt idx="189" c:formatCode="yyyy\-mm\-dd">
                  <c:v>42979</c:v>
                </c:pt>
                <c:pt idx="190" c:formatCode="yyyy\-mm\-dd">
                  <c:v>42986</c:v>
                </c:pt>
                <c:pt idx="191" c:formatCode="yyyy\-mm\-dd">
                  <c:v>42993</c:v>
                </c:pt>
                <c:pt idx="192" c:formatCode="yyyy\-mm\-dd">
                  <c:v>43000</c:v>
                </c:pt>
                <c:pt idx="193" c:formatCode="yyyy\-mm\-dd">
                  <c:v>43007</c:v>
                </c:pt>
                <c:pt idx="194" c:formatCode="yyyy\-mm\-dd">
                  <c:v>43021</c:v>
                </c:pt>
                <c:pt idx="195" c:formatCode="yyyy\-mm\-dd">
                  <c:v>43028</c:v>
                </c:pt>
                <c:pt idx="196" c:formatCode="yyyy\-mm\-dd">
                  <c:v>43035</c:v>
                </c:pt>
                <c:pt idx="197" c:formatCode="yyyy\-mm\-dd">
                  <c:v>43042</c:v>
                </c:pt>
                <c:pt idx="198" c:formatCode="yyyy\-mm\-dd">
                  <c:v>43049</c:v>
                </c:pt>
                <c:pt idx="199" c:formatCode="yyyy\-mm\-dd">
                  <c:v>43056</c:v>
                </c:pt>
                <c:pt idx="200" c:formatCode="yyyy\-mm\-dd">
                  <c:v>43063</c:v>
                </c:pt>
                <c:pt idx="201" c:formatCode="yyyy\-mm\-dd">
                  <c:v>43070</c:v>
                </c:pt>
                <c:pt idx="202" c:formatCode="yyyy\-mm\-dd">
                  <c:v>43077</c:v>
                </c:pt>
                <c:pt idx="203" c:formatCode="yyyy\-mm\-dd">
                  <c:v>43084</c:v>
                </c:pt>
                <c:pt idx="204" c:formatCode="yyyy\-mm\-dd">
                  <c:v>43091</c:v>
                </c:pt>
                <c:pt idx="205" c:formatCode="yyyy\-mm\-dd">
                  <c:v>43098</c:v>
                </c:pt>
                <c:pt idx="206" c:formatCode="yyyy\-mm\-dd">
                  <c:v>43105</c:v>
                </c:pt>
                <c:pt idx="207" c:formatCode="yyyy\-mm\-dd">
                  <c:v>43112</c:v>
                </c:pt>
                <c:pt idx="208" c:formatCode="yyyy\-mm\-dd">
                  <c:v>43119</c:v>
                </c:pt>
                <c:pt idx="209" c:formatCode="yyyy\-mm\-dd">
                  <c:v>43126</c:v>
                </c:pt>
                <c:pt idx="210" c:formatCode="yyyy\-mm\-dd">
                  <c:v>43133</c:v>
                </c:pt>
                <c:pt idx="211" c:formatCode="yyyy\-mm\-dd">
                  <c:v>43140</c:v>
                </c:pt>
                <c:pt idx="212" c:formatCode="yyyy\-mm\-dd">
                  <c:v>43145</c:v>
                </c:pt>
                <c:pt idx="213" c:formatCode="yyyy\-mm\-dd">
                  <c:v>43154</c:v>
                </c:pt>
                <c:pt idx="214" c:formatCode="yyyy\-mm\-dd">
                  <c:v>43161</c:v>
                </c:pt>
                <c:pt idx="215" c:formatCode="yyyy\-mm\-dd">
                  <c:v>43168</c:v>
                </c:pt>
                <c:pt idx="216" c:formatCode="yyyy\-mm\-dd">
                  <c:v>43175</c:v>
                </c:pt>
                <c:pt idx="217" c:formatCode="yyyy\-mm\-dd">
                  <c:v>43182</c:v>
                </c:pt>
                <c:pt idx="218" c:formatCode="yyyy\-mm\-dd">
                  <c:v>43189</c:v>
                </c:pt>
                <c:pt idx="219" c:formatCode="yyyy\-mm\-dd">
                  <c:v>43194</c:v>
                </c:pt>
                <c:pt idx="220" c:formatCode="yyyy\-mm\-dd">
                  <c:v>43203</c:v>
                </c:pt>
                <c:pt idx="221" c:formatCode="yyyy\-mm\-dd">
                  <c:v>43210</c:v>
                </c:pt>
                <c:pt idx="222" c:formatCode="yyyy\-mm\-dd">
                  <c:v>43217</c:v>
                </c:pt>
                <c:pt idx="223" c:formatCode="yyyy\-mm\-dd">
                  <c:v>43224</c:v>
                </c:pt>
                <c:pt idx="224" c:formatCode="yyyy\-mm\-dd">
                  <c:v>43231</c:v>
                </c:pt>
                <c:pt idx="225" c:formatCode="yyyy\-mm\-dd">
                  <c:v>43238</c:v>
                </c:pt>
                <c:pt idx="226" c:formatCode="yyyy\-mm\-dd">
                  <c:v>43245</c:v>
                </c:pt>
                <c:pt idx="227" c:formatCode="yyyy\-mm\-dd">
                  <c:v>43252</c:v>
                </c:pt>
                <c:pt idx="228" c:formatCode="yyyy\-mm\-dd">
                  <c:v>43259</c:v>
                </c:pt>
                <c:pt idx="229" c:formatCode="yyyy\-mm\-dd">
                  <c:v>43266</c:v>
                </c:pt>
                <c:pt idx="230" c:formatCode="yyyy\-mm\-dd">
                  <c:v>43273</c:v>
                </c:pt>
                <c:pt idx="231" c:formatCode="yyyy\-mm\-dd">
                  <c:v>43280</c:v>
                </c:pt>
                <c:pt idx="232" c:formatCode="yyyy\-mm\-dd">
                  <c:v>43287</c:v>
                </c:pt>
                <c:pt idx="233" c:formatCode="yyyy\-mm\-dd">
                  <c:v>43294</c:v>
                </c:pt>
                <c:pt idx="234" c:formatCode="yyyy\-mm\-dd">
                  <c:v>43301</c:v>
                </c:pt>
                <c:pt idx="235" c:formatCode="yyyy\-mm\-dd">
                  <c:v>43308</c:v>
                </c:pt>
                <c:pt idx="236" c:formatCode="yyyy\-mm\-dd">
                  <c:v>43315</c:v>
                </c:pt>
                <c:pt idx="237" c:formatCode="yyyy\-mm\-dd">
                  <c:v>43322</c:v>
                </c:pt>
                <c:pt idx="238" c:formatCode="yyyy\-mm\-dd">
                  <c:v>43329</c:v>
                </c:pt>
                <c:pt idx="239" c:formatCode="yyyy\-mm\-dd">
                  <c:v>43336</c:v>
                </c:pt>
                <c:pt idx="240" c:formatCode="yyyy\-mm\-dd">
                  <c:v>43343</c:v>
                </c:pt>
                <c:pt idx="241" c:formatCode="yyyy\-mm\-dd">
                  <c:v>43350</c:v>
                </c:pt>
                <c:pt idx="242" c:formatCode="yyyy\-mm\-dd">
                  <c:v>43357</c:v>
                </c:pt>
                <c:pt idx="243" c:formatCode="yyyy\-mm\-dd">
                  <c:v>43364</c:v>
                </c:pt>
                <c:pt idx="244" c:formatCode="yyyy\-mm\-dd">
                  <c:v>43371</c:v>
                </c:pt>
                <c:pt idx="245" c:formatCode="yyyy\-mm\-dd">
                  <c:v>43385</c:v>
                </c:pt>
                <c:pt idx="246" c:formatCode="yyyy\-mm\-dd">
                  <c:v>43392</c:v>
                </c:pt>
                <c:pt idx="247" c:formatCode="yyyy\-mm\-dd">
                  <c:v>43399</c:v>
                </c:pt>
                <c:pt idx="248" c:formatCode="yyyy\-mm\-dd">
                  <c:v>43406</c:v>
                </c:pt>
                <c:pt idx="249" c:formatCode="yyyy\-mm\-dd">
                  <c:v>43413</c:v>
                </c:pt>
                <c:pt idx="250" c:formatCode="yyyy\-mm\-dd">
                  <c:v>43420</c:v>
                </c:pt>
                <c:pt idx="251" c:formatCode="yyyy\-mm\-dd">
                  <c:v>43427</c:v>
                </c:pt>
                <c:pt idx="252" c:formatCode="yyyy\-mm\-dd">
                  <c:v>43434</c:v>
                </c:pt>
                <c:pt idx="253" c:formatCode="yyyy\-mm\-dd">
                  <c:v>43441</c:v>
                </c:pt>
                <c:pt idx="254" c:formatCode="yyyy\-mm\-dd">
                  <c:v>43448</c:v>
                </c:pt>
                <c:pt idx="255" c:formatCode="yyyy\-mm\-dd">
                  <c:v>43455</c:v>
                </c:pt>
                <c:pt idx="256" c:formatCode="yyyy\-mm\-dd">
                  <c:v>43462</c:v>
                </c:pt>
                <c:pt idx="257" c:formatCode="yyyy\-mm\-dd">
                  <c:v>43469</c:v>
                </c:pt>
                <c:pt idx="258" c:formatCode="yyyy\-mm\-dd">
                  <c:v>43476</c:v>
                </c:pt>
                <c:pt idx="259" c:formatCode="yyyy\-mm\-dd">
                  <c:v>43483</c:v>
                </c:pt>
                <c:pt idx="260" c:formatCode="yyyy\-mm\-dd">
                  <c:v>43490</c:v>
                </c:pt>
                <c:pt idx="261" c:formatCode="yyyy\-mm\-dd">
                  <c:v>43497</c:v>
                </c:pt>
                <c:pt idx="262" c:formatCode="yyyy\-mm\-dd">
                  <c:v>43511</c:v>
                </c:pt>
                <c:pt idx="263" c:formatCode="yyyy\-mm\-dd">
                  <c:v>43518</c:v>
                </c:pt>
                <c:pt idx="264" c:formatCode="yyyy\-mm\-dd">
                  <c:v>43525</c:v>
                </c:pt>
                <c:pt idx="265" c:formatCode="yyyy\-mm\-dd">
                  <c:v>43532</c:v>
                </c:pt>
                <c:pt idx="266" c:formatCode="yyyy\-mm\-dd">
                  <c:v>43539</c:v>
                </c:pt>
                <c:pt idx="267" c:formatCode="yyyy\-mm\-dd">
                  <c:v>43546</c:v>
                </c:pt>
                <c:pt idx="268" c:formatCode="yyyy\-mm\-dd">
                  <c:v>43553</c:v>
                </c:pt>
                <c:pt idx="269" c:formatCode="yyyy\-mm\-dd">
                  <c:v>43559</c:v>
                </c:pt>
                <c:pt idx="270" c:formatCode="yyyy\-mm\-dd">
                  <c:v>43567</c:v>
                </c:pt>
                <c:pt idx="271" c:formatCode="yyyy\-mm\-dd">
                  <c:v>43574</c:v>
                </c:pt>
                <c:pt idx="272" c:formatCode="yyyy\-mm\-dd">
                  <c:v>43581</c:v>
                </c:pt>
                <c:pt idx="273" c:formatCode="yyyy\-mm\-dd">
                  <c:v>43585</c:v>
                </c:pt>
                <c:pt idx="274" c:formatCode="yyyy\-mm\-dd">
                  <c:v>43595</c:v>
                </c:pt>
                <c:pt idx="275" c:formatCode="yyyy\-mm\-dd">
                  <c:v>43602</c:v>
                </c:pt>
                <c:pt idx="276" c:formatCode="yyyy\-mm\-dd">
                  <c:v>43609</c:v>
                </c:pt>
                <c:pt idx="277" c:formatCode="yyyy\-mm\-dd">
                  <c:v>43616</c:v>
                </c:pt>
                <c:pt idx="278" c:formatCode="yyyy\-mm\-dd">
                  <c:v>43622</c:v>
                </c:pt>
                <c:pt idx="279" c:formatCode="yyyy\-mm\-dd">
                  <c:v>43630</c:v>
                </c:pt>
                <c:pt idx="280" c:formatCode="yyyy\-mm\-dd">
                  <c:v>43637</c:v>
                </c:pt>
                <c:pt idx="281" c:formatCode="yyyy\-mm\-dd">
                  <c:v>43644</c:v>
                </c:pt>
                <c:pt idx="282" c:formatCode="yyyy\-mm\-dd">
                  <c:v>43651</c:v>
                </c:pt>
                <c:pt idx="283" c:formatCode="yyyy\-mm\-dd">
                  <c:v>43658</c:v>
                </c:pt>
                <c:pt idx="284" c:formatCode="yyyy\-mm\-dd">
                  <c:v>43665</c:v>
                </c:pt>
                <c:pt idx="285" c:formatCode="yyyy\-mm\-dd">
                  <c:v>43672</c:v>
                </c:pt>
                <c:pt idx="286" c:formatCode="yyyy\-mm\-dd">
                  <c:v>43679</c:v>
                </c:pt>
                <c:pt idx="287" c:formatCode="yyyy\-mm\-dd">
                  <c:v>43686</c:v>
                </c:pt>
                <c:pt idx="288" c:formatCode="yyyy\-mm\-dd">
                  <c:v>43693</c:v>
                </c:pt>
                <c:pt idx="289" c:formatCode="yyyy\-mm\-dd">
                  <c:v>43700</c:v>
                </c:pt>
                <c:pt idx="290" c:formatCode="yyyy\-mm\-dd">
                  <c:v>43707</c:v>
                </c:pt>
                <c:pt idx="291" c:formatCode="yyyy\-mm\-dd">
                  <c:v>43714</c:v>
                </c:pt>
                <c:pt idx="292" c:formatCode="yyyy\-mm\-dd">
                  <c:v>43720</c:v>
                </c:pt>
                <c:pt idx="293" c:formatCode="yyyy\-mm\-dd">
                  <c:v>43728</c:v>
                </c:pt>
                <c:pt idx="294" c:formatCode="yyyy\-mm\-dd">
                  <c:v>43735</c:v>
                </c:pt>
                <c:pt idx="295" c:formatCode="yyyy\-mm\-dd">
                  <c:v>43738</c:v>
                </c:pt>
                <c:pt idx="296" c:formatCode="yyyy\-mm\-dd">
                  <c:v>43749</c:v>
                </c:pt>
                <c:pt idx="297" c:formatCode="yyyy\-mm\-dd">
                  <c:v>43756</c:v>
                </c:pt>
                <c:pt idx="298" c:formatCode="yyyy\-mm\-dd">
                  <c:v>43763</c:v>
                </c:pt>
                <c:pt idx="299" c:formatCode="yyyy\-mm\-dd">
                  <c:v>43770</c:v>
                </c:pt>
                <c:pt idx="300" c:formatCode="yyyy\-mm\-dd">
                  <c:v>43777</c:v>
                </c:pt>
                <c:pt idx="301" c:formatCode="yyyy\-mm\-dd">
                  <c:v>43784</c:v>
                </c:pt>
                <c:pt idx="302" c:formatCode="yyyy\-mm\-dd">
                  <c:v>43791</c:v>
                </c:pt>
                <c:pt idx="303" c:formatCode="yyyy\-mm\-dd">
                  <c:v>43798</c:v>
                </c:pt>
                <c:pt idx="304" c:formatCode="yyyy\-mm\-dd">
                  <c:v>43805</c:v>
                </c:pt>
                <c:pt idx="305" c:formatCode="yyyy\-mm\-dd">
                  <c:v>43812</c:v>
                </c:pt>
                <c:pt idx="306" c:formatCode="yyyy\-mm\-dd">
                  <c:v>43819</c:v>
                </c:pt>
                <c:pt idx="307" c:formatCode="yyyy\-mm\-dd">
                  <c:v>43826</c:v>
                </c:pt>
                <c:pt idx="308" c:formatCode="yyyy\-mm\-dd">
                  <c:v>43833</c:v>
                </c:pt>
                <c:pt idx="309" c:formatCode="yyyy\-mm\-dd">
                  <c:v>43840</c:v>
                </c:pt>
                <c:pt idx="310" c:formatCode="yyyy\-mm\-dd">
                  <c:v>43847</c:v>
                </c:pt>
                <c:pt idx="311" c:formatCode="yyyy\-mm\-dd">
                  <c:v>43853</c:v>
                </c:pt>
                <c:pt idx="312" c:formatCode="yyyy\-mm\-dd">
                  <c:v>43868</c:v>
                </c:pt>
                <c:pt idx="313" c:formatCode="yyyy\-mm\-dd">
                  <c:v>43875</c:v>
                </c:pt>
                <c:pt idx="314" c:formatCode="yyyy\-mm\-dd">
                  <c:v>43882</c:v>
                </c:pt>
                <c:pt idx="315" c:formatCode="yyyy\-mm\-dd">
                  <c:v>43889</c:v>
                </c:pt>
                <c:pt idx="316" c:formatCode="yyyy\-mm\-dd">
                  <c:v>43896</c:v>
                </c:pt>
                <c:pt idx="317" c:formatCode="yyyy\-mm\-dd">
                  <c:v>43903</c:v>
                </c:pt>
                <c:pt idx="318" c:formatCode="yyyy\-mm\-dd">
                  <c:v>43910</c:v>
                </c:pt>
                <c:pt idx="319" c:formatCode="yyyy\-mm\-dd">
                  <c:v>43917</c:v>
                </c:pt>
                <c:pt idx="320" c:formatCode="yyyy\-mm\-dd">
                  <c:v>43924</c:v>
                </c:pt>
                <c:pt idx="321" c:formatCode="yyyy\-mm\-dd">
                  <c:v>43931</c:v>
                </c:pt>
                <c:pt idx="322" c:formatCode="yyyy\-mm\-dd">
                  <c:v>43938</c:v>
                </c:pt>
                <c:pt idx="323" c:formatCode="yyyy\-mm\-dd">
                  <c:v>43945</c:v>
                </c:pt>
                <c:pt idx="324" c:formatCode="yyyy\-mm\-dd">
                  <c:v>43951</c:v>
                </c:pt>
                <c:pt idx="325" c:formatCode="yyyy\-mm\-dd">
                  <c:v>43959</c:v>
                </c:pt>
                <c:pt idx="326" c:formatCode="yyyy\-mm\-dd">
                  <c:v>43966</c:v>
                </c:pt>
                <c:pt idx="327" c:formatCode="yyyy\-mm\-dd">
                  <c:v>43973</c:v>
                </c:pt>
                <c:pt idx="328" c:formatCode="yyyy\-mm\-dd">
                  <c:v>43980</c:v>
                </c:pt>
                <c:pt idx="329" c:formatCode="yyyy\-mm\-dd">
                  <c:v>43987</c:v>
                </c:pt>
                <c:pt idx="330" c:formatCode="yyyy\-mm\-dd">
                  <c:v>43994</c:v>
                </c:pt>
                <c:pt idx="331" c:formatCode="yyyy\-mm\-dd">
                  <c:v>44001</c:v>
                </c:pt>
                <c:pt idx="332" c:formatCode="yyyy\-mm\-dd">
                  <c:v>44006</c:v>
                </c:pt>
                <c:pt idx="333" c:formatCode="yyyy\-mm\-dd">
                  <c:v>44015</c:v>
                </c:pt>
                <c:pt idx="334" c:formatCode="yyyy\-mm\-dd">
                  <c:v>44022</c:v>
                </c:pt>
                <c:pt idx="335" c:formatCode="yyyy\-mm\-dd">
                  <c:v>44029</c:v>
                </c:pt>
                <c:pt idx="336" c:formatCode="yyyy\-mm\-dd">
                  <c:v>44036</c:v>
                </c:pt>
                <c:pt idx="337" c:formatCode="yyyy\-mm\-dd">
                  <c:v>44043</c:v>
                </c:pt>
                <c:pt idx="338" c:formatCode="yyyy\-mm\-dd">
                  <c:v>44050</c:v>
                </c:pt>
                <c:pt idx="339" c:formatCode="yyyy\-mm\-dd">
                  <c:v>44057</c:v>
                </c:pt>
                <c:pt idx="340" c:formatCode="yyyy\-mm\-dd">
                  <c:v>44064</c:v>
                </c:pt>
                <c:pt idx="341" c:formatCode="yyyy\-mm\-dd">
                  <c:v>44071</c:v>
                </c:pt>
                <c:pt idx="342" c:formatCode="yyyy\-mm\-dd">
                  <c:v>44078</c:v>
                </c:pt>
                <c:pt idx="343" c:formatCode="yyyy\-mm\-dd">
                  <c:v>44085</c:v>
                </c:pt>
                <c:pt idx="344" c:formatCode="yyyy\-mm\-dd">
                  <c:v>44092</c:v>
                </c:pt>
                <c:pt idx="345" c:formatCode="yyyy\-mm\-dd">
                  <c:v>44099</c:v>
                </c:pt>
                <c:pt idx="346" c:formatCode="yyyy\-mm\-dd">
                  <c:v>44104</c:v>
                </c:pt>
                <c:pt idx="347" c:formatCode="yyyy\-mm\-dd">
                  <c:v>44113</c:v>
                </c:pt>
                <c:pt idx="348" c:formatCode="yyyy\-mm\-dd">
                  <c:v>44120</c:v>
                </c:pt>
                <c:pt idx="349" c:formatCode="yyyy\-mm\-dd">
                  <c:v>44127</c:v>
                </c:pt>
                <c:pt idx="350" c:formatCode="yyyy\-mm\-dd">
                  <c:v>44134</c:v>
                </c:pt>
                <c:pt idx="351" c:formatCode="yyyy\-mm\-dd">
                  <c:v>44141</c:v>
                </c:pt>
                <c:pt idx="352" c:formatCode="yyyy\-mm\-dd">
                  <c:v>44148</c:v>
                </c:pt>
                <c:pt idx="353" c:formatCode="yyyy\-mm\-dd">
                  <c:v>44155</c:v>
                </c:pt>
                <c:pt idx="354" c:formatCode="yyyy\-mm\-dd">
                  <c:v>44162</c:v>
                </c:pt>
                <c:pt idx="355" c:formatCode="yyyy\-mm\-dd">
                  <c:v>44169</c:v>
                </c:pt>
                <c:pt idx="356" c:formatCode="yyyy\-mm\-dd">
                  <c:v>44176</c:v>
                </c:pt>
                <c:pt idx="357" c:formatCode="yyyy\-mm\-dd">
                  <c:v>44183</c:v>
                </c:pt>
                <c:pt idx="358" c:formatCode="yyyy\-mm\-dd">
                  <c:v>44190</c:v>
                </c:pt>
                <c:pt idx="359" c:formatCode="yyyy\-mm\-dd">
                  <c:v>44196</c:v>
                </c:pt>
                <c:pt idx="360" c:formatCode="yyyy\-mm\-dd">
                  <c:v>44204</c:v>
                </c:pt>
                <c:pt idx="361" c:formatCode="yyyy\-mm\-dd">
                  <c:v>44211</c:v>
                </c:pt>
                <c:pt idx="362" c:formatCode="yyyy\-mm\-dd">
                  <c:v>44218</c:v>
                </c:pt>
                <c:pt idx="363" c:formatCode="yyyy\-mm\-dd">
                  <c:v>44225</c:v>
                </c:pt>
                <c:pt idx="364" c:formatCode="yyyy\-mm\-dd">
                  <c:v>44232</c:v>
                </c:pt>
                <c:pt idx="365" c:formatCode="yyyy\-mm\-dd">
                  <c:v>44237</c:v>
                </c:pt>
                <c:pt idx="366" c:formatCode="yyyy\-mm\-dd">
                  <c:v>44246</c:v>
                </c:pt>
                <c:pt idx="367" c:formatCode="yyyy\-mm\-dd">
                  <c:v>44253</c:v>
                </c:pt>
                <c:pt idx="368" c:formatCode="yyyy\-mm\-dd">
                  <c:v>44260</c:v>
                </c:pt>
                <c:pt idx="369" c:formatCode="yyyy\-mm\-dd">
                  <c:v>44267</c:v>
                </c:pt>
                <c:pt idx="370" c:formatCode="yyyy\-mm\-dd">
                  <c:v>44274</c:v>
                </c:pt>
                <c:pt idx="371" c:formatCode="yyyy\-mm\-dd">
                  <c:v>44281</c:v>
                </c:pt>
                <c:pt idx="372" c:formatCode="yyyy\-mm\-dd">
                  <c:v>44288</c:v>
                </c:pt>
                <c:pt idx="373" c:formatCode="yyyy\-mm\-dd">
                  <c:v>44295</c:v>
                </c:pt>
                <c:pt idx="374" c:formatCode="yyyy\-mm\-dd">
                  <c:v>44302</c:v>
                </c:pt>
                <c:pt idx="375" c:formatCode="yyyy\-mm\-dd">
                  <c:v>44309</c:v>
                </c:pt>
                <c:pt idx="376" c:formatCode="yyyy\-mm\-dd">
                  <c:v>44316</c:v>
                </c:pt>
                <c:pt idx="377" c:formatCode="yyyy\-mm\-dd">
                  <c:v>44323</c:v>
                </c:pt>
                <c:pt idx="378" c:formatCode="yyyy\-mm\-dd">
                  <c:v>44330</c:v>
                </c:pt>
                <c:pt idx="379" c:formatCode="yyyy\-mm\-dd">
                  <c:v>44337</c:v>
                </c:pt>
                <c:pt idx="380" c:formatCode="yyyy\-mm\-dd">
                  <c:v>44344</c:v>
                </c:pt>
                <c:pt idx="381" c:formatCode="yyyy\-mm\-dd">
                  <c:v>44351</c:v>
                </c:pt>
                <c:pt idx="382" c:formatCode="yyyy\-mm\-dd">
                  <c:v>44358</c:v>
                </c:pt>
                <c:pt idx="383" c:formatCode="yyyy\-mm\-dd">
                  <c:v>44365</c:v>
                </c:pt>
                <c:pt idx="384" c:formatCode="yyyy\-mm\-dd">
                  <c:v>44372</c:v>
                </c:pt>
                <c:pt idx="385" c:formatCode="yyyy\-mm\-dd">
                  <c:v>44379</c:v>
                </c:pt>
                <c:pt idx="386" c:formatCode="yyyy\-mm\-dd">
                  <c:v>44386</c:v>
                </c:pt>
                <c:pt idx="387" c:formatCode="yyyy\-mm\-dd">
                  <c:v>44393</c:v>
                </c:pt>
                <c:pt idx="388" c:formatCode="yyyy\-mm\-dd">
                  <c:v>44400</c:v>
                </c:pt>
                <c:pt idx="389" c:formatCode="yyyy\-mm\-dd">
                  <c:v>44407</c:v>
                </c:pt>
                <c:pt idx="390" c:formatCode="yyyy\-mm\-dd">
                  <c:v>44414</c:v>
                </c:pt>
                <c:pt idx="391" c:formatCode="yyyy\-mm\-dd">
                  <c:v>44421</c:v>
                </c:pt>
                <c:pt idx="392" c:formatCode="yyyy\-mm\-dd">
                  <c:v>44428</c:v>
                </c:pt>
                <c:pt idx="393" c:formatCode="yyyy\-mm\-dd">
                  <c:v>44435</c:v>
                </c:pt>
                <c:pt idx="394" c:formatCode="yyyy\-mm\-dd">
                  <c:v>44442</c:v>
                </c:pt>
                <c:pt idx="395" c:formatCode="yyyy\-mm\-dd">
                  <c:v>44449</c:v>
                </c:pt>
                <c:pt idx="396" c:formatCode="yyyy\-mm\-dd">
                  <c:v>44456</c:v>
                </c:pt>
                <c:pt idx="397" c:formatCode="yyyy\-mm\-dd">
                  <c:v>44463</c:v>
                </c:pt>
                <c:pt idx="398" c:formatCode="yyyy\-mm\-dd">
                  <c:v>44469</c:v>
                </c:pt>
                <c:pt idx="399" c:formatCode="yyyy\-mm\-dd">
                  <c:v>44477</c:v>
                </c:pt>
                <c:pt idx="400" c:formatCode="yyyy\-mm\-dd">
                  <c:v>44484</c:v>
                </c:pt>
                <c:pt idx="401" c:formatCode="yyyy\-mm\-dd">
                  <c:v>44491</c:v>
                </c:pt>
                <c:pt idx="402" c:formatCode="yyyy\-mm\-dd">
                  <c:v>44498</c:v>
                </c:pt>
                <c:pt idx="403" c:formatCode="yyyy\-mm\-dd">
                  <c:v>44505</c:v>
                </c:pt>
                <c:pt idx="404" c:formatCode="yyyy\-mm\-dd">
                  <c:v>44512</c:v>
                </c:pt>
                <c:pt idx="405" c:formatCode="yyyy\-mm\-dd">
                  <c:v>44519</c:v>
                </c:pt>
                <c:pt idx="406" c:formatCode="yyyy\-mm\-dd">
                  <c:v>44526</c:v>
                </c:pt>
                <c:pt idx="407" c:formatCode="yyyy\-mm\-dd">
                  <c:v>44533</c:v>
                </c:pt>
                <c:pt idx="408" c:formatCode="yyyy\-mm\-dd">
                  <c:v>44540</c:v>
                </c:pt>
                <c:pt idx="409" c:formatCode="yyyy\-mm\-dd">
                  <c:v>44547</c:v>
                </c:pt>
                <c:pt idx="410" c:formatCode="yyyy\-mm\-dd">
                  <c:v>44554</c:v>
                </c:pt>
                <c:pt idx="411" c:formatCode="yyyy\-mm\-dd">
                  <c:v>44561</c:v>
                </c:pt>
                <c:pt idx="412" c:formatCode="yyyy\-mm\-dd">
                  <c:v>44568</c:v>
                </c:pt>
                <c:pt idx="413" c:formatCode="yyyy\-mm\-dd">
                  <c:v>44575</c:v>
                </c:pt>
                <c:pt idx="414" c:formatCode="yyyy\-mm\-dd">
                  <c:v>44582</c:v>
                </c:pt>
                <c:pt idx="415" c:formatCode="yyyy\-mm\-dd">
                  <c:v>44589</c:v>
                </c:pt>
                <c:pt idx="416" c:formatCode="yyyy\-mm\-dd">
                  <c:v>44603</c:v>
                </c:pt>
                <c:pt idx="417" c:formatCode="yyyy\-mm\-dd">
                  <c:v>44610</c:v>
                </c:pt>
                <c:pt idx="418" c:formatCode="yyyy\-mm\-dd">
                  <c:v>44617</c:v>
                </c:pt>
                <c:pt idx="419" c:formatCode="yyyy\-mm\-dd">
                  <c:v>44624</c:v>
                </c:pt>
                <c:pt idx="420" c:formatCode="yyyy\-mm\-dd">
                  <c:v>44631</c:v>
                </c:pt>
                <c:pt idx="421" c:formatCode="yyyy\-mm\-dd">
                  <c:v>44638</c:v>
                </c:pt>
                <c:pt idx="422" c:formatCode="yyyy\-mm\-dd">
                  <c:v>44645</c:v>
                </c:pt>
                <c:pt idx="423" c:formatCode="yyyy\-mm\-dd">
                  <c:v>44652</c:v>
                </c:pt>
                <c:pt idx="424" c:formatCode="yyyy\-mm\-dd">
                  <c:v>44659</c:v>
                </c:pt>
                <c:pt idx="425" c:formatCode="yyyy\-mm\-dd">
                  <c:v>44666</c:v>
                </c:pt>
                <c:pt idx="426" c:formatCode="yyyy\-mm\-dd">
                  <c:v>44673</c:v>
                </c:pt>
                <c:pt idx="427" c:formatCode="yyyy\-mm\-dd">
                  <c:v>44680</c:v>
                </c:pt>
                <c:pt idx="428" c:formatCode="yyyy\-mm\-dd">
                  <c:v>44687</c:v>
                </c:pt>
                <c:pt idx="429" c:formatCode="yyyy\-mm\-dd">
                  <c:v>44694</c:v>
                </c:pt>
                <c:pt idx="430" c:formatCode="yyyy\-mm\-dd">
                  <c:v>44701</c:v>
                </c:pt>
                <c:pt idx="431" c:formatCode="yyyy\-mm\-dd">
                  <c:v>44708</c:v>
                </c:pt>
                <c:pt idx="432" c:formatCode="yyyy\-mm\-dd">
                  <c:v>44714</c:v>
                </c:pt>
                <c:pt idx="433" c:formatCode="yyyy\-mm\-dd">
                  <c:v>44722</c:v>
                </c:pt>
                <c:pt idx="434" c:formatCode="yyyy\-mm\-dd">
                  <c:v>44729</c:v>
                </c:pt>
                <c:pt idx="435" c:formatCode="yyyy\-mm\-dd">
                  <c:v>44736</c:v>
                </c:pt>
                <c:pt idx="436" c:formatCode="yyyy\-mm\-dd">
                  <c:v>44743</c:v>
                </c:pt>
                <c:pt idx="437" c:formatCode="yyyy\-mm\-dd">
                  <c:v>44750</c:v>
                </c:pt>
                <c:pt idx="438" c:formatCode="yyyy\-mm\-dd">
                  <c:v>44757</c:v>
                </c:pt>
                <c:pt idx="439" c:formatCode="yyyy\-mm\-dd">
                  <c:v>44764</c:v>
                </c:pt>
                <c:pt idx="440" c:formatCode="yyyy\-mm\-dd">
                  <c:v>44771</c:v>
                </c:pt>
                <c:pt idx="441" c:formatCode="yyyy\-mm\-dd">
                  <c:v>44778</c:v>
                </c:pt>
                <c:pt idx="442" c:formatCode="yyyy\-mm\-dd">
                  <c:v>44785</c:v>
                </c:pt>
                <c:pt idx="443" c:formatCode="yyyy\-mm\-dd">
                  <c:v>44792</c:v>
                </c:pt>
                <c:pt idx="444" c:formatCode="yyyy\-mm\-dd">
                  <c:v>44799</c:v>
                </c:pt>
                <c:pt idx="445" c:formatCode="yyyy\-mm\-dd">
                  <c:v>44806</c:v>
                </c:pt>
                <c:pt idx="446" c:formatCode="yyyy\-mm\-dd">
                  <c:v>44813</c:v>
                </c:pt>
                <c:pt idx="447" c:formatCode="yyyy\-mm\-dd">
                  <c:v>44820</c:v>
                </c:pt>
                <c:pt idx="448" c:formatCode="yyyy\-mm\-dd">
                  <c:v>44827</c:v>
                </c:pt>
                <c:pt idx="449" c:formatCode="yyyy\-mm\-dd">
                  <c:v>44834</c:v>
                </c:pt>
                <c:pt idx="450" c:formatCode="yyyy\-mm\-dd">
                  <c:v>44848</c:v>
                </c:pt>
                <c:pt idx="451" c:formatCode="yyyy\-mm\-dd">
                  <c:v>44855</c:v>
                </c:pt>
                <c:pt idx="452" c:formatCode="yyyy\-mm\-dd">
                  <c:v>44862</c:v>
                </c:pt>
                <c:pt idx="453" c:formatCode="yyyy\-mm\-dd">
                  <c:v>44869</c:v>
                </c:pt>
                <c:pt idx="454" c:formatCode="yyyy\-mm\-dd">
                  <c:v>44876</c:v>
                </c:pt>
                <c:pt idx="455" c:formatCode="yyyy\-mm\-dd">
                  <c:v>44883</c:v>
                </c:pt>
                <c:pt idx="456" c:formatCode="yyyy\-mm\-dd">
                  <c:v>44890</c:v>
                </c:pt>
                <c:pt idx="457" c:formatCode="yyyy\-mm\-dd">
                  <c:v>44897</c:v>
                </c:pt>
                <c:pt idx="458" c:formatCode="yyyy\-mm\-dd">
                  <c:v>44904</c:v>
                </c:pt>
                <c:pt idx="459" c:formatCode="yyyy\-mm\-dd">
                  <c:v>44911</c:v>
                </c:pt>
                <c:pt idx="460" c:formatCode="yyyy\-mm\-dd">
                  <c:v>44918</c:v>
                </c:pt>
                <c:pt idx="461" c:formatCode="yyyy\-mm\-dd">
                  <c:v>44925</c:v>
                </c:pt>
                <c:pt idx="462" c:formatCode="yyyy\-mm\-dd">
                  <c:v>44932</c:v>
                </c:pt>
                <c:pt idx="463" c:formatCode="yyyy\-mm\-dd">
                  <c:v>44939</c:v>
                </c:pt>
                <c:pt idx="464" c:formatCode="yyyy\-mm\-dd">
                  <c:v>44946</c:v>
                </c:pt>
                <c:pt idx="465" c:formatCode="yyyy\-mm\-dd">
                  <c:v>44960</c:v>
                </c:pt>
                <c:pt idx="466" c:formatCode="yyyy\-mm\-dd">
                  <c:v>44967</c:v>
                </c:pt>
                <c:pt idx="467" c:formatCode="yyyy\-mm\-dd">
                  <c:v>44974</c:v>
                </c:pt>
                <c:pt idx="468" c:formatCode="yyyy\-mm\-dd">
                  <c:v>44981</c:v>
                </c:pt>
                <c:pt idx="469" c:formatCode="yyyy\-mm\-dd">
                  <c:v>44988</c:v>
                </c:pt>
                <c:pt idx="470" c:formatCode="yyyy\-mm\-dd">
                  <c:v>44995</c:v>
                </c:pt>
                <c:pt idx="471" c:formatCode="yyyy\-mm\-dd">
                  <c:v>45002</c:v>
                </c:pt>
                <c:pt idx="472" c:formatCode="yyyy\-mm\-dd">
                  <c:v>45009</c:v>
                </c:pt>
                <c:pt idx="473" c:formatCode="yyyy\-mm\-dd">
                  <c:v>45016</c:v>
                </c:pt>
                <c:pt idx="474" c:formatCode="yyyy\-mm\-dd">
                  <c:v>45023</c:v>
                </c:pt>
                <c:pt idx="475" c:formatCode="yyyy\-mm\-dd">
                  <c:v>45030</c:v>
                </c:pt>
                <c:pt idx="476" c:formatCode="yyyy\-mm\-dd">
                  <c:v>45037</c:v>
                </c:pt>
                <c:pt idx="477" c:formatCode="yyyy\-mm\-dd">
                  <c:v>45044</c:v>
                </c:pt>
                <c:pt idx="478" c:formatCode="yyyy\-mm\-dd">
                  <c:v>45051</c:v>
                </c:pt>
                <c:pt idx="479" c:formatCode="yyyy\-mm\-dd">
                  <c:v>45058</c:v>
                </c:pt>
                <c:pt idx="480" c:formatCode="yyyy\-mm\-dd">
                  <c:v>45065</c:v>
                </c:pt>
                <c:pt idx="481" c:formatCode="yyyy\-mm\-dd">
                  <c:v>45072</c:v>
                </c:pt>
                <c:pt idx="482" c:formatCode="yyyy\-mm\-dd">
                  <c:v>45079</c:v>
                </c:pt>
                <c:pt idx="483" c:formatCode="yyyy\-mm\-dd">
                  <c:v>45086</c:v>
                </c:pt>
                <c:pt idx="484" c:formatCode="yyyy\-mm\-dd">
                  <c:v>45093</c:v>
                </c:pt>
                <c:pt idx="485" c:formatCode="yyyy\-mm\-dd">
                  <c:v>45098</c:v>
                </c:pt>
                <c:pt idx="486" c:formatCode="yyyy\-mm\-dd">
                  <c:v>45107</c:v>
                </c:pt>
                <c:pt idx="487" c:formatCode="yyyy\-mm\-dd">
                  <c:v>45114</c:v>
                </c:pt>
                <c:pt idx="488" c:formatCode="yyyy\-mm\-dd">
                  <c:v>45121</c:v>
                </c:pt>
                <c:pt idx="489" c:formatCode="yyyy\-mm\-dd">
                  <c:v>45128</c:v>
                </c:pt>
                <c:pt idx="490" c:formatCode="yyyy\-mm\-dd">
                  <c:v>45135</c:v>
                </c:pt>
                <c:pt idx="491" c:formatCode="yyyy\-mm\-dd">
                  <c:v>45142</c:v>
                </c:pt>
                <c:pt idx="492" c:formatCode="yyyy\-mm\-dd">
                  <c:v>45149</c:v>
                </c:pt>
                <c:pt idx="493" c:formatCode="yyyy\-mm\-dd">
                  <c:v>45156</c:v>
                </c:pt>
                <c:pt idx="494" c:formatCode="yyyy\-mm\-dd">
                  <c:v>45163</c:v>
                </c:pt>
                <c:pt idx="495" c:formatCode="yyyy\-mm\-dd">
                  <c:v>45170</c:v>
                </c:pt>
                <c:pt idx="496" c:formatCode="yyyy\-mm\-dd">
                  <c:v>45177</c:v>
                </c:pt>
                <c:pt idx="497" c:formatCode="yyyy\-mm\-dd">
                  <c:v>45184</c:v>
                </c:pt>
                <c:pt idx="498" c:formatCode="yyyy\-mm\-dd">
                  <c:v>45191</c:v>
                </c:pt>
                <c:pt idx="499" c:formatCode="yyyy\-mm\-dd">
                  <c:v>45197</c:v>
                </c:pt>
                <c:pt idx="500" c:formatCode="yyyy\-mm\-dd">
                  <c:v>45212</c:v>
                </c:pt>
                <c:pt idx="501" c:formatCode="yyyy\-mm\-dd">
                  <c:v>45219</c:v>
                </c:pt>
                <c:pt idx="502" c:formatCode="yyyy\-mm\-dd">
                  <c:v>45226</c:v>
                </c:pt>
                <c:pt idx="503" c:formatCode="yyyy\-mm\-dd">
                  <c:v>45233</c:v>
                </c:pt>
                <c:pt idx="504" c:formatCode="yyyy\-mm\-dd">
                  <c:v>45240</c:v>
                </c:pt>
                <c:pt idx="505" c:formatCode="yyyy\-mm\-dd">
                  <c:v>45247</c:v>
                </c:pt>
                <c:pt idx="506" c:formatCode="yyyy\-mm\-dd">
                  <c:v>45254</c:v>
                </c:pt>
                <c:pt idx="507" c:formatCode="yyyy\-mm\-dd">
                  <c:v>45261</c:v>
                </c:pt>
                <c:pt idx="508" c:formatCode="yyyy\-mm\-dd">
                  <c:v>45268</c:v>
                </c:pt>
                <c:pt idx="509" c:formatCode="yyyy\-mm\-dd">
                  <c:v>45275</c:v>
                </c:pt>
                <c:pt idx="510" c:formatCode="yyyy\-mm\-dd">
                  <c:v>45282</c:v>
                </c:pt>
                <c:pt idx="511" c:formatCode="yyyy\-mm\-dd">
                  <c:v>45289</c:v>
                </c:pt>
                <c:pt idx="512" c:formatCode="yyyy\-mm\-dd">
                  <c:v>45296</c:v>
                </c:pt>
                <c:pt idx="513" c:formatCode="yyyy\-mm\-dd">
                  <c:v>45303</c:v>
                </c:pt>
                <c:pt idx="514" c:formatCode="yyyy\-mm\-dd">
                  <c:v>45310</c:v>
                </c:pt>
                <c:pt idx="515" c:formatCode="yyyy\-mm\-dd">
                  <c:v>45317</c:v>
                </c:pt>
                <c:pt idx="516" c:formatCode="yyyy\-mm\-dd">
                  <c:v>45324</c:v>
                </c:pt>
                <c:pt idx="517" c:formatCode="yyyy\-mm\-dd">
                  <c:v>45330</c:v>
                </c:pt>
                <c:pt idx="518" c:formatCode="yyyy\-mm\-dd">
                  <c:v>45345</c:v>
                </c:pt>
                <c:pt idx="519" c:formatCode="yyyy\-mm\-dd">
                  <c:v>45352</c:v>
                </c:pt>
                <c:pt idx="520" c:formatCode="yyyy\-mm\-dd">
                  <c:v>45359</c:v>
                </c:pt>
                <c:pt idx="521" c:formatCode="yyyy\-mm\-dd">
                  <c:v>45366</c:v>
                </c:pt>
                <c:pt idx="522" c:formatCode="yyyy\-mm\-dd">
                  <c:v>45373</c:v>
                </c:pt>
                <c:pt idx="523" c:formatCode="yyyy\-mm\-dd">
                  <c:v>45380</c:v>
                </c:pt>
                <c:pt idx="524" c:formatCode="yyyy\-mm\-dd">
                  <c:v>45385</c:v>
                </c:pt>
                <c:pt idx="525" c:formatCode="yyyy\-mm\-dd">
                  <c:v>45394</c:v>
                </c:pt>
                <c:pt idx="526" c:formatCode="yyyy\-mm\-dd">
                  <c:v>45401</c:v>
                </c:pt>
                <c:pt idx="527" c:formatCode="yyyy\-mm\-dd">
                  <c:v>45408</c:v>
                </c:pt>
                <c:pt idx="528" c:formatCode="yyyy\-mm\-dd">
                  <c:v>45412</c:v>
                </c:pt>
                <c:pt idx="529" c:formatCode="yyyy\-mm\-dd">
                  <c:v>45422</c:v>
                </c:pt>
                <c:pt idx="530" c:formatCode="yyyy\-mm\-dd">
                  <c:v>45429</c:v>
                </c:pt>
                <c:pt idx="531" c:formatCode="yyyy\-mm\-dd">
                  <c:v>45436</c:v>
                </c:pt>
                <c:pt idx="532" c:formatCode="yyyy\-mm\-dd">
                  <c:v>45443</c:v>
                </c:pt>
                <c:pt idx="533" c:formatCode="yyyy\-mm\-dd">
                  <c:v>45450</c:v>
                </c:pt>
                <c:pt idx="534" c:formatCode="yyyy\-mm\-dd">
                  <c:v>45457</c:v>
                </c:pt>
                <c:pt idx="535" c:formatCode="yyyy\-mm\-dd">
                  <c:v>45464</c:v>
                </c:pt>
                <c:pt idx="536" c:formatCode="yyyy\-mm\-dd">
                  <c:v>45471</c:v>
                </c:pt>
                <c:pt idx="537" c:formatCode="yyyy\-mm\-dd">
                  <c:v>45478</c:v>
                </c:pt>
                <c:pt idx="538" c:formatCode="yyyy\-mm\-dd">
                  <c:v>45485</c:v>
                </c:pt>
                <c:pt idx="539" c:formatCode="yyyy\-mm\-dd">
                  <c:v>45492</c:v>
                </c:pt>
                <c:pt idx="540" c:formatCode="yyyy\-mm\-dd">
                  <c:v>45499</c:v>
                </c:pt>
                <c:pt idx="541" c:formatCode="yyyy\-mm\-dd">
                  <c:v>45506</c:v>
                </c:pt>
                <c:pt idx="542" c:formatCode="yyyy\-mm\-dd">
                  <c:v>45513</c:v>
                </c:pt>
                <c:pt idx="543" c:formatCode="yyyy\-mm\-dd">
                  <c:v>45520</c:v>
                </c:pt>
                <c:pt idx="544" c:formatCode="yyyy\-mm\-dd">
                  <c:v>45527</c:v>
                </c:pt>
                <c:pt idx="545" c:formatCode="yyyy\-mm\-dd">
                  <c:v>45534</c:v>
                </c:pt>
                <c:pt idx="546" c:formatCode="yyyy\-mm\-dd">
                  <c:v>45541</c:v>
                </c:pt>
                <c:pt idx="547" c:formatCode="yyyy\-mm\-dd">
                  <c:v>45548</c:v>
                </c:pt>
                <c:pt idx="548" c:formatCode="yyyy\-mm\-dd">
                  <c:v>45555</c:v>
                </c:pt>
                <c:pt idx="549" c:formatCode="yyyy\-mm\-dd">
                  <c:v>45562</c:v>
                </c:pt>
                <c:pt idx="550" c:formatCode="yyyy\-mm\-dd">
                  <c:v>45565</c:v>
                </c:pt>
                <c:pt idx="551" c:formatCode="yyyy\-mm\-dd">
                  <c:v>45576</c:v>
                </c:pt>
                <c:pt idx="552" c:formatCode="yyyy\-mm\-dd">
                  <c:v>45583</c:v>
                </c:pt>
                <c:pt idx="553" c:formatCode="yyyy\-mm\-dd">
                  <c:v>45590</c:v>
                </c:pt>
                <c:pt idx="554" c:formatCode="yyyy\-mm\-dd">
                  <c:v>45597</c:v>
                </c:pt>
                <c:pt idx="555" c:formatCode="yyyy\-mm\-dd">
                  <c:v>45604</c:v>
                </c:pt>
                <c:pt idx="556" c:formatCode="yyyy\-mm\-dd">
                  <c:v>45611</c:v>
                </c:pt>
                <c:pt idx="557" c:formatCode="yyyy\-mm\-dd">
                  <c:v>45618</c:v>
                </c:pt>
                <c:pt idx="558" c:formatCode="yyyy\-mm\-dd">
                  <c:v>45625</c:v>
                </c:pt>
                <c:pt idx="559" c:formatCode="yyyy\-mm\-dd">
                  <c:v>45632</c:v>
                </c:pt>
                <c:pt idx="560" c:formatCode="yyyy\-mm\-dd">
                  <c:v>45639</c:v>
                </c:pt>
                <c:pt idx="561" c:formatCode="yyyy\-mm\-dd">
                  <c:v>45646</c:v>
                </c:pt>
                <c:pt idx="562" c:formatCode="yyyy\-mm\-dd">
                  <c:v>45653</c:v>
                </c:pt>
                <c:pt idx="563" c:formatCode="yyyy\-mm\-dd">
                  <c:v>45660</c:v>
                </c:pt>
                <c:pt idx="564" c:formatCode="yyyy\-mm\-dd">
                  <c:v>45667</c:v>
                </c:pt>
                <c:pt idx="565" c:formatCode="yyyy\-mm\-dd">
                  <c:v>45674</c:v>
                </c:pt>
                <c:pt idx="566" c:formatCode="yyyy\-mm\-dd">
                  <c:v>45681</c:v>
                </c:pt>
                <c:pt idx="567" c:formatCode="yyyy\-mm\-dd">
                  <c:v>45684</c:v>
                </c:pt>
                <c:pt idx="568" c:formatCode="yyyy\-mm\-dd">
                  <c:v>45695</c:v>
                </c:pt>
                <c:pt idx="569" c:formatCode="yyyy\-mm\-dd">
                  <c:v>45702</c:v>
                </c:pt>
                <c:pt idx="570" c:formatCode="yyyy\-mm\-dd">
                  <c:v>45709</c:v>
                </c:pt>
                <c:pt idx="571" c:formatCode="yyyy\-mm\-dd">
                  <c:v>45716</c:v>
                </c:pt>
                <c:pt idx="572" c:formatCode="yyyy\-mm\-dd">
                  <c:v>45723</c:v>
                </c:pt>
                <c:pt idx="573" c:formatCode="yyyy\-mm\-dd">
                  <c:v>45730</c:v>
                </c:pt>
                <c:pt idx="574" c:formatCode="yyyy\-mm\-dd">
                  <c:v>45737</c:v>
                </c:pt>
                <c:pt idx="575" c:formatCode="yyyy\-mm\-dd">
                  <c:v>45744</c:v>
                </c:pt>
                <c:pt idx="576" c:formatCode="yyyy\-mm\-dd">
                  <c:v>45750</c:v>
                </c:pt>
                <c:pt idx="577" c:formatCode="yyyy\-mm\-dd">
                  <c:v>45758</c:v>
                </c:pt>
                <c:pt idx="578" c:formatCode="yyyy\-mm\-dd">
                  <c:v>45765</c:v>
                </c:pt>
                <c:pt idx="579" c:formatCode="yyyy\-mm\-dd">
                  <c:v>45772</c:v>
                </c:pt>
                <c:pt idx="580" c:formatCode="yyyy\-mm\-dd">
                  <c:v>45777</c:v>
                </c:pt>
                <c:pt idx="581" c:formatCode="yyyy\-mm\-dd">
                  <c:v>45786</c:v>
                </c:pt>
                <c:pt idx="582" c:formatCode="yyyy\-mm\-dd">
                  <c:v>45793</c:v>
                </c:pt>
                <c:pt idx="583" c:formatCode="yyyy\-mm\-dd">
                  <c:v>45800</c:v>
                </c:pt>
                <c:pt idx="584" c:formatCode="yyyy\-mm\-dd">
                  <c:v>45807</c:v>
                </c:pt>
                <c:pt idx="585" c:formatCode="yyyy\-mm\-dd">
                  <c:v>45814</c:v>
                </c:pt>
                <c:pt idx="586" c:formatCode="yyyy\-mm\-dd">
                  <c:v>45821</c:v>
                </c:pt>
                <c:pt idx="587" c:formatCode="yyyy\-mm\-dd">
                  <c:v>45828</c:v>
                </c:pt>
                <c:pt idx="588" c:formatCode="yyyy\-mm\-dd">
                  <c:v>45835</c:v>
                </c:pt>
                <c:pt idx="589" c:formatCode="yyyy\-mm\-dd">
                  <c:v>45842</c:v>
                </c:pt>
                <c:pt idx="590" c:formatCode="yyyy\-mm\-dd">
                  <c:v>45849</c:v>
                </c:pt>
                <c:pt idx="591" c:formatCode="yyyy\-mm\-dd">
                  <c:v>45856</c:v>
                </c:pt>
                <c:pt idx="592" c:formatCode="yyyy\-mm\-dd">
                  <c:v>45863</c:v>
                </c:pt>
                <c:pt idx="593" c:formatCode="yyyy\-mm\-dd">
                  <c:v>45867</c:v>
                </c:pt>
              </c:numCache>
            </c:numRef>
          </c:cat>
          <c:val>
            <c:numRef>
              <c:f>Sheet1!$T$5:$T$598</c:f>
              <c:numCache>
                <c:formatCode>General</c:formatCode>
                <c:ptCount val="594"/>
                <c:pt idx="0">
                  <c:v>1</c:v>
                </c:pt>
                <c:pt idx="1">
                  <c:v>0.957611965536121</c:v>
                </c:pt>
                <c:pt idx="2">
                  <c:v>0.953184274930605</c:v>
                </c:pt>
                <c:pt idx="3">
                  <c:v>0.984676036369416</c:v>
                </c:pt>
                <c:pt idx="4">
                  <c:v>0.968035715809981</c:v>
                </c:pt>
                <c:pt idx="5">
                  <c:v>0.971939261823942</c:v>
                </c:pt>
                <c:pt idx="6">
                  <c:v>1.00091039383399</c:v>
                </c:pt>
                <c:pt idx="7">
                  <c:v>0.982691339196545</c:v>
                </c:pt>
                <c:pt idx="8">
                  <c:v>0.944639031232839</c:v>
                </c:pt>
                <c:pt idx="9">
                  <c:v>0.930994708151658</c:v>
                </c:pt>
                <c:pt idx="10">
                  <c:v>0.907418464929057</c:v>
                </c:pt>
                <c:pt idx="11">
                  <c:v>0.92908459844102</c:v>
                </c:pt>
                <c:pt idx="12">
                  <c:v>0.940391000890578</c:v>
                </c:pt>
                <c:pt idx="13">
                  <c:v>0.955176593438173</c:v>
                </c:pt>
                <c:pt idx="14">
                  <c:v>0.997644397871879</c:v>
                </c:pt>
                <c:pt idx="15">
                  <c:v>0.972619897821274</c:v>
                </c:pt>
                <c:pt idx="16">
                  <c:v>0.946328427090654</c:v>
                </c:pt>
                <c:pt idx="17">
                  <c:v>0.950842492822735</c:v>
                </c:pt>
                <c:pt idx="18">
                  <c:v>0.93763929259381</c:v>
                </c:pt>
                <c:pt idx="19">
                  <c:v>0.951223661175376</c:v>
                </c:pt>
                <c:pt idx="20">
                  <c:v>0.954798270383818</c:v>
                </c:pt>
                <c:pt idx="21">
                  <c:v>0.956083633884901</c:v>
                </c:pt>
                <c:pt idx="22">
                  <c:v>0.946649539325884</c:v>
                </c:pt>
                <c:pt idx="23">
                  <c:v>0.95745811619304</c:v>
                </c:pt>
                <c:pt idx="24">
                  <c:v>0.943602428096264</c:v>
                </c:pt>
                <c:pt idx="25">
                  <c:v>0.954870419018949</c:v>
                </c:pt>
                <c:pt idx="26">
                  <c:v>0.975771268909547</c:v>
                </c:pt>
                <c:pt idx="27">
                  <c:v>0.981664389750585</c:v>
                </c:pt>
                <c:pt idx="28">
                  <c:v>1.00762072499013</c:v>
                </c:pt>
                <c:pt idx="29">
                  <c:v>1.05454944904863</c:v>
                </c:pt>
                <c:pt idx="30">
                  <c:v>1.06627451681754</c:v>
                </c:pt>
                <c:pt idx="31">
                  <c:v>1.06777114371642</c:v>
                </c:pt>
                <c:pt idx="32">
                  <c:v>1.08062051077982</c:v>
                </c:pt>
                <c:pt idx="33">
                  <c:v>1.09012868471209</c:v>
                </c:pt>
                <c:pt idx="34">
                  <c:v>1.09060395114379</c:v>
                </c:pt>
                <c:pt idx="35">
                  <c:v>1.14563202001139</c:v>
                </c:pt>
                <c:pt idx="36">
                  <c:v>1.14005808066746</c:v>
                </c:pt>
                <c:pt idx="37">
                  <c:v>1.13140329298565</c:v>
                </c:pt>
                <c:pt idx="38">
                  <c:v>1.13888480159532</c:v>
                </c:pt>
                <c:pt idx="39">
                  <c:v>1.13920987692459</c:v>
                </c:pt>
                <c:pt idx="40">
                  <c:v>1.13671251797111</c:v>
                </c:pt>
                <c:pt idx="41">
                  <c:v>1.11939491480161</c:v>
                </c:pt>
                <c:pt idx="42">
                  <c:v>1.09853003761078</c:v>
                </c:pt>
                <c:pt idx="43">
                  <c:v>1.15249792801314</c:v>
                </c:pt>
                <c:pt idx="44">
                  <c:v>1.14807938300926</c:v>
                </c:pt>
                <c:pt idx="45">
                  <c:v>1.19096656408689</c:v>
                </c:pt>
                <c:pt idx="46">
                  <c:v>1.17827592402078</c:v>
                </c:pt>
                <c:pt idx="47">
                  <c:v>1.23741107934765</c:v>
                </c:pt>
                <c:pt idx="48">
                  <c:v>1.33351834546718</c:v>
                </c:pt>
                <c:pt idx="49">
                  <c:v>1.3747033268447</c:v>
                </c:pt>
                <c:pt idx="50">
                  <c:v>1.46689485281475</c:v>
                </c:pt>
                <c:pt idx="51">
                  <c:v>1.45560958686675</c:v>
                </c:pt>
                <c:pt idx="52">
                  <c:v>1.4929566673265</c:v>
                </c:pt>
                <c:pt idx="53">
                  <c:v>1.53680698187423</c:v>
                </c:pt>
                <c:pt idx="54">
                  <c:v>1.55439234793608</c:v>
                </c:pt>
                <c:pt idx="55">
                  <c:v>1.50387255258619</c:v>
                </c:pt>
                <c:pt idx="56">
                  <c:v>1.44820012527442</c:v>
                </c:pt>
                <c:pt idx="57">
                  <c:v>1.36868978891545</c:v>
                </c:pt>
                <c:pt idx="58">
                  <c:v>1.43016062928243</c:v>
                </c:pt>
                <c:pt idx="59">
                  <c:v>1.4553847066843</c:v>
                </c:pt>
                <c:pt idx="60">
                  <c:v>1.49190360210698</c:v>
                </c:pt>
                <c:pt idx="61">
                  <c:v>1.43909212222263</c:v>
                </c:pt>
                <c:pt idx="62">
                  <c:v>1.49460439988798</c:v>
                </c:pt>
                <c:pt idx="63">
                  <c:v>1.58266191068284</c:v>
                </c:pt>
                <c:pt idx="64">
                  <c:v>1.5987028894817</c:v>
                </c:pt>
                <c:pt idx="65">
                  <c:v>1.68316414647758</c:v>
                </c:pt>
                <c:pt idx="66">
                  <c:v>1.7287068037992</c:v>
                </c:pt>
                <c:pt idx="67">
                  <c:v>1.86933739912909</c:v>
                </c:pt>
                <c:pt idx="68">
                  <c:v>1.99623008138773</c:v>
                </c:pt>
                <c:pt idx="69">
                  <c:v>2.00519277099129</c:v>
                </c:pt>
                <c:pt idx="70">
                  <c:v>1.87380421258606</c:v>
                </c:pt>
                <c:pt idx="71">
                  <c:v>1.85843198050239</c:v>
                </c:pt>
                <c:pt idx="72">
                  <c:v>2.00441061881579</c:v>
                </c:pt>
                <c:pt idx="73">
                  <c:v>1.94750851455512</c:v>
                </c:pt>
                <c:pt idx="74">
                  <c:v>2.14638795479553</c:v>
                </c:pt>
                <c:pt idx="75">
                  <c:v>2.24192870170259</c:v>
                </c:pt>
                <c:pt idx="76">
                  <c:v>2.01624370630181</c:v>
                </c:pt>
                <c:pt idx="77">
                  <c:v>1.988151466609</c:v>
                </c:pt>
                <c:pt idx="78">
                  <c:v>1.82187192987234</c:v>
                </c:pt>
                <c:pt idx="79">
                  <c:v>1.98139601715146</c:v>
                </c:pt>
                <c:pt idx="80">
                  <c:v>1.96520098577391</c:v>
                </c:pt>
                <c:pt idx="81">
                  <c:v>1.97332065414221</c:v>
                </c:pt>
                <c:pt idx="82">
                  <c:v>1.79716447734513</c:v>
                </c:pt>
                <c:pt idx="83">
                  <c:v>1.82934632523629</c:v>
                </c:pt>
                <c:pt idx="84">
                  <c:v>1.91740495382691</c:v>
                </c:pt>
                <c:pt idx="85">
                  <c:v>1.70418703934113</c:v>
                </c:pt>
                <c:pt idx="86">
                  <c:v>1.57621151784876</c:v>
                </c:pt>
                <c:pt idx="87">
                  <c:v>1.60510084753307</c:v>
                </c:pt>
                <c:pt idx="88">
                  <c:v>1.55322323519358</c:v>
                </c:pt>
                <c:pt idx="89">
                  <c:v>1.4945762517585</c:v>
                </c:pt>
                <c:pt idx="90">
                  <c:v>1.4590558527989</c:v>
                </c:pt>
                <c:pt idx="91">
                  <c:v>1.43994327288158</c:v>
                </c:pt>
                <c:pt idx="92">
                  <c:v>1.50456436654108</c:v>
                </c:pt>
                <c:pt idx="93">
                  <c:v>1.5847423318195</c:v>
                </c:pt>
                <c:pt idx="94">
                  <c:v>1.57856742483027</c:v>
                </c:pt>
                <c:pt idx="95">
                  <c:v>1.55036696218477</c:v>
                </c:pt>
                <c:pt idx="96">
                  <c:v>1.64397930817792</c:v>
                </c:pt>
                <c:pt idx="97">
                  <c:v>1.62920123534722</c:v>
                </c:pt>
                <c:pt idx="98">
                  <c:v>1.61489070599573</c:v>
                </c:pt>
                <c:pt idx="99">
                  <c:v>1.52097401470369</c:v>
                </c:pt>
                <c:pt idx="100">
                  <c:v>1.57485847689557</c:v>
                </c:pt>
                <c:pt idx="101">
                  <c:v>1.53751414011631</c:v>
                </c:pt>
                <c:pt idx="102">
                  <c:v>1.5949713823963</c:v>
                </c:pt>
                <c:pt idx="103">
                  <c:v>1.62360788700426</c:v>
                </c:pt>
                <c:pt idx="104">
                  <c:v>1.58498275952474</c:v>
                </c:pt>
                <c:pt idx="105">
                  <c:v>1.47283410813515</c:v>
                </c:pt>
                <c:pt idx="106">
                  <c:v>1.35240868726473</c:v>
                </c:pt>
                <c:pt idx="107">
                  <c:v>1.36180213470536</c:v>
                </c:pt>
                <c:pt idx="108">
                  <c:v>1.27341548386939</c:v>
                </c:pt>
                <c:pt idx="109">
                  <c:v>1.28321001675068</c:v>
                </c:pt>
                <c:pt idx="110">
                  <c:v>1.31112777868782</c:v>
                </c:pt>
                <c:pt idx="111">
                  <c:v>1.28373649855154</c:v>
                </c:pt>
                <c:pt idx="112">
                  <c:v>1.34103481059865</c:v>
                </c:pt>
                <c:pt idx="113">
                  <c:v>1.31078817201373</c:v>
                </c:pt>
                <c:pt idx="114">
                  <c:v>1.36919127273851</c:v>
                </c:pt>
                <c:pt idx="115">
                  <c:v>1.36148000629217</c:v>
                </c:pt>
                <c:pt idx="116">
                  <c:v>1.40132759585708</c:v>
                </c:pt>
                <c:pt idx="117">
                  <c:v>1.38304248965226</c:v>
                </c:pt>
                <c:pt idx="118">
                  <c:v>1.41112334815192</c:v>
                </c:pt>
                <c:pt idx="119">
                  <c:v>1.36563871459179</c:v>
                </c:pt>
                <c:pt idx="120">
                  <c:v>1.36063068475355</c:v>
                </c:pt>
                <c:pt idx="121">
                  <c:v>1.36702539103544</c:v>
                </c:pt>
                <c:pt idx="122">
                  <c:v>1.35771923328154</c:v>
                </c:pt>
                <c:pt idx="123">
                  <c:v>1.34995837735078</c:v>
                </c:pt>
                <c:pt idx="124">
                  <c:v>1.33682143192482</c:v>
                </c:pt>
                <c:pt idx="125">
                  <c:v>1.37897909884526</c:v>
                </c:pt>
                <c:pt idx="126">
                  <c:v>1.37520460743216</c:v>
                </c:pt>
                <c:pt idx="127">
                  <c:v>1.36010775957555</c:v>
                </c:pt>
                <c:pt idx="128">
                  <c:v>1.34761740818527</c:v>
                </c:pt>
                <c:pt idx="129">
                  <c:v>1.38246377630427</c:v>
                </c:pt>
                <c:pt idx="130">
                  <c:v>1.41611613532076</c:v>
                </c:pt>
                <c:pt idx="131">
                  <c:v>1.49002570523767</c:v>
                </c:pt>
                <c:pt idx="132">
                  <c:v>1.45696587958942</c:v>
                </c:pt>
                <c:pt idx="133">
                  <c:v>1.48084352119483</c:v>
                </c:pt>
                <c:pt idx="134">
                  <c:v>1.47116971025515</c:v>
                </c:pt>
                <c:pt idx="135">
                  <c:v>1.4884506294003</c:v>
                </c:pt>
                <c:pt idx="136">
                  <c:v>1.49513596257864</c:v>
                </c:pt>
                <c:pt idx="137">
                  <c:v>1.47913908590321</c:v>
                </c:pt>
                <c:pt idx="138">
                  <c:v>1.48508525123374</c:v>
                </c:pt>
                <c:pt idx="139">
                  <c:v>1.49256554042986</c:v>
                </c:pt>
                <c:pt idx="140">
                  <c:v>1.46182260052947</c:v>
                </c:pt>
                <c:pt idx="141">
                  <c:v>1.47509733968675</c:v>
                </c:pt>
                <c:pt idx="142">
                  <c:v>1.47135424817261</c:v>
                </c:pt>
                <c:pt idx="143">
                  <c:v>1.4906308392126</c:v>
                </c:pt>
                <c:pt idx="144">
                  <c:v>1.49888413498258</c:v>
                </c:pt>
                <c:pt idx="145">
                  <c:v>1.51298949800402</c:v>
                </c:pt>
                <c:pt idx="146">
                  <c:v>1.5129623660525</c:v>
                </c:pt>
                <c:pt idx="147">
                  <c:v>1.53730958349304</c:v>
                </c:pt>
                <c:pt idx="148">
                  <c:v>1.52567607335829</c:v>
                </c:pt>
                <c:pt idx="149">
                  <c:v>1.58388925042243</c:v>
                </c:pt>
                <c:pt idx="150">
                  <c:v>1.61999710186046</c:v>
                </c:pt>
                <c:pt idx="151">
                  <c:v>1.59610726611953</c:v>
                </c:pt>
                <c:pt idx="152">
                  <c:v>1.54722382213797</c:v>
                </c:pt>
                <c:pt idx="153">
                  <c:v>1.54703349200613</c:v>
                </c:pt>
                <c:pt idx="154">
                  <c:v>1.54646046925472</c:v>
                </c:pt>
                <c:pt idx="155">
                  <c:v>1.59625979443126</c:v>
                </c:pt>
                <c:pt idx="156">
                  <c:v>1.58729141423113</c:v>
                </c:pt>
                <c:pt idx="157">
                  <c:v>1.61762280205788</c:v>
                </c:pt>
                <c:pt idx="158">
                  <c:v>1.63296292291802</c:v>
                </c:pt>
                <c:pt idx="159">
                  <c:v>1.62367393857164</c:v>
                </c:pt>
                <c:pt idx="160">
                  <c:v>1.63346196791398</c:v>
                </c:pt>
                <c:pt idx="161">
                  <c:v>1.64908692345619</c:v>
                </c:pt>
                <c:pt idx="162">
                  <c:v>1.66983717577318</c:v>
                </c:pt>
                <c:pt idx="163">
                  <c:v>1.64415155034207</c:v>
                </c:pt>
                <c:pt idx="164">
                  <c:v>1.65085923943551</c:v>
                </c:pt>
                <c:pt idx="165">
                  <c:v>1.6679784846673</c:v>
                </c:pt>
                <c:pt idx="166">
                  <c:v>1.74039904902002</c:v>
                </c:pt>
                <c:pt idx="167">
                  <c:v>1.72501330176949</c:v>
                </c:pt>
                <c:pt idx="168">
                  <c:v>1.75415098534712</c:v>
                </c:pt>
                <c:pt idx="169">
                  <c:v>1.73907385134292</c:v>
                </c:pt>
                <c:pt idx="170">
                  <c:v>1.75766757079407</c:v>
                </c:pt>
                <c:pt idx="171">
                  <c:v>1.74446660615666</c:v>
                </c:pt>
                <c:pt idx="172">
                  <c:v>1.7383249281867</c:v>
                </c:pt>
                <c:pt idx="173">
                  <c:v>1.74736830232026</c:v>
                </c:pt>
                <c:pt idx="174">
                  <c:v>1.7739483675914</c:v>
                </c:pt>
                <c:pt idx="175">
                  <c:v>1.82752635051067</c:v>
                </c:pt>
                <c:pt idx="176">
                  <c:v>1.84586785459225</c:v>
                </c:pt>
                <c:pt idx="177">
                  <c:v>1.89482273588437</c:v>
                </c:pt>
                <c:pt idx="178">
                  <c:v>1.86592212662472</c:v>
                </c:pt>
                <c:pt idx="179">
                  <c:v>1.92780980319072</c:v>
                </c:pt>
                <c:pt idx="180">
                  <c:v>1.94330560251427</c:v>
                </c:pt>
                <c:pt idx="181">
                  <c:v>1.93591656609892</c:v>
                </c:pt>
                <c:pt idx="182">
                  <c:v>1.956030792631</c:v>
                </c:pt>
                <c:pt idx="183">
                  <c:v>1.98824485336349</c:v>
                </c:pt>
                <c:pt idx="184">
                  <c:v>1.98194729369453</c:v>
                </c:pt>
                <c:pt idx="185">
                  <c:v>1.96995171935278</c:v>
                </c:pt>
                <c:pt idx="186">
                  <c:v>1.96893279771271</c:v>
                </c:pt>
                <c:pt idx="187">
                  <c:v>1.97927403433625</c:v>
                </c:pt>
                <c:pt idx="188">
                  <c:v>2.00649703540242</c:v>
                </c:pt>
                <c:pt idx="189">
                  <c:v>2.02960095910941</c:v>
                </c:pt>
                <c:pt idx="190">
                  <c:v>2.01507947121351</c:v>
                </c:pt>
                <c:pt idx="191">
                  <c:v>2.01900262946209</c:v>
                </c:pt>
                <c:pt idx="192">
                  <c:v>2.03033301371149</c:v>
                </c:pt>
                <c:pt idx="193">
                  <c:v>2.04285852485917</c:v>
                </c:pt>
                <c:pt idx="194">
                  <c:v>2.08023009520775</c:v>
                </c:pt>
                <c:pt idx="195">
                  <c:v>2.11062326665444</c:v>
                </c:pt>
                <c:pt idx="196">
                  <c:v>2.16815570610345</c:v>
                </c:pt>
                <c:pt idx="197">
                  <c:v>2.17475801754248</c:v>
                </c:pt>
                <c:pt idx="198">
                  <c:v>2.23499918096056</c:v>
                </c:pt>
                <c:pt idx="199">
                  <c:v>2.2688036618176</c:v>
                </c:pt>
                <c:pt idx="200">
                  <c:v>2.25306895905575</c:v>
                </c:pt>
                <c:pt idx="201">
                  <c:v>2.21333253935962</c:v>
                </c:pt>
                <c:pt idx="202">
                  <c:v>2.1970540797716</c:v>
                </c:pt>
                <c:pt idx="203">
                  <c:v>2.20072837603787</c:v>
                </c:pt>
                <c:pt idx="204">
                  <c:v>2.26813806525407</c:v>
                </c:pt>
                <c:pt idx="205">
                  <c:v>2.26831315271651</c:v>
                </c:pt>
                <c:pt idx="206">
                  <c:v>2.37889058974498</c:v>
                </c:pt>
                <c:pt idx="207">
                  <c:v>2.43702409845708</c:v>
                </c:pt>
                <c:pt idx="208">
                  <c:v>2.4162459012462</c:v>
                </c:pt>
                <c:pt idx="209">
                  <c:v>2.50662111073129</c:v>
                </c:pt>
                <c:pt idx="210">
                  <c:v>2.53602178116486</c:v>
                </c:pt>
                <c:pt idx="211">
                  <c:v>2.23462095952401</c:v>
                </c:pt>
                <c:pt idx="212">
                  <c:v>2.29129391565479</c:v>
                </c:pt>
                <c:pt idx="213">
                  <c:v>2.37238085211806</c:v>
                </c:pt>
                <c:pt idx="214">
                  <c:v>2.30510722913065</c:v>
                </c:pt>
                <c:pt idx="215">
                  <c:v>2.32482291066698</c:v>
                </c:pt>
                <c:pt idx="216">
                  <c:v>2.31473897030281</c:v>
                </c:pt>
                <c:pt idx="217">
                  <c:v>2.24187504750632</c:v>
                </c:pt>
                <c:pt idx="218">
                  <c:v>2.19533927946479</c:v>
                </c:pt>
                <c:pt idx="219">
                  <c:v>2.17162534412867</c:v>
                </c:pt>
                <c:pt idx="220">
                  <c:v>2.19530320514723</c:v>
                </c:pt>
                <c:pt idx="221">
                  <c:v>2.16597712217589</c:v>
                </c:pt>
                <c:pt idx="222">
                  <c:v>2.19041223900993</c:v>
                </c:pt>
                <c:pt idx="223">
                  <c:v>2.2070141480425</c:v>
                </c:pt>
                <c:pt idx="224">
                  <c:v>2.28110124424894</c:v>
                </c:pt>
                <c:pt idx="225">
                  <c:v>2.33468573070715</c:v>
                </c:pt>
                <c:pt idx="226">
                  <c:v>2.25105885743389</c:v>
                </c:pt>
                <c:pt idx="227">
                  <c:v>2.26603650761585</c:v>
                </c:pt>
                <c:pt idx="228">
                  <c:v>2.29121343436039</c:v>
                </c:pt>
                <c:pt idx="229">
                  <c:v>2.31453065382109</c:v>
                </c:pt>
                <c:pt idx="230">
                  <c:v>2.23032760764475</c:v>
                </c:pt>
                <c:pt idx="231">
                  <c:v>2.17822836689227</c:v>
                </c:pt>
                <c:pt idx="232">
                  <c:v>2.0854690006784</c:v>
                </c:pt>
                <c:pt idx="233">
                  <c:v>2.13676566407839</c:v>
                </c:pt>
                <c:pt idx="234">
                  <c:v>2.13596247701914</c:v>
                </c:pt>
                <c:pt idx="235">
                  <c:v>2.20015139019242</c:v>
                </c:pt>
                <c:pt idx="236">
                  <c:v>2.13317347499125</c:v>
                </c:pt>
                <c:pt idx="237">
                  <c:v>2.19198670514052</c:v>
                </c:pt>
                <c:pt idx="238">
                  <c:v>2.10230869535351</c:v>
                </c:pt>
                <c:pt idx="239">
                  <c:v>2.14576107461226</c:v>
                </c:pt>
                <c:pt idx="240">
                  <c:v>2.16491541944371</c:v>
                </c:pt>
                <c:pt idx="241">
                  <c:v>2.143001643363</c:v>
                </c:pt>
                <c:pt idx="242">
                  <c:v>2.14275979300861</c:v>
                </c:pt>
                <c:pt idx="243">
                  <c:v>2.24708041910431</c:v>
                </c:pt>
                <c:pt idx="244">
                  <c:v>2.27247592572796</c:v>
                </c:pt>
                <c:pt idx="245">
                  <c:v>2.14773550838774</c:v>
                </c:pt>
                <c:pt idx="246">
                  <c:v>2.08975473122296</c:v>
                </c:pt>
                <c:pt idx="247">
                  <c:v>2.10091409272177</c:v>
                </c:pt>
                <c:pt idx="248">
                  <c:v>2.13742292798265</c:v>
                </c:pt>
                <c:pt idx="249">
                  <c:v>2.07825098701365</c:v>
                </c:pt>
                <c:pt idx="250">
                  <c:v>2.09106549917303</c:v>
                </c:pt>
                <c:pt idx="251">
                  <c:v>2.00901431144391</c:v>
                </c:pt>
                <c:pt idx="252">
                  <c:v>2.00630772144855</c:v>
                </c:pt>
                <c:pt idx="253">
                  <c:v>2.02085237820193</c:v>
                </c:pt>
                <c:pt idx="254">
                  <c:v>2.03459120583335</c:v>
                </c:pt>
                <c:pt idx="255">
                  <c:v>1.97908695597389</c:v>
                </c:pt>
                <c:pt idx="256">
                  <c:v>1.9364073800534</c:v>
                </c:pt>
                <c:pt idx="257">
                  <c:v>1.93438813282991</c:v>
                </c:pt>
                <c:pt idx="258">
                  <c:v>1.98199932200607</c:v>
                </c:pt>
                <c:pt idx="259">
                  <c:v>2.02523119064759</c:v>
                </c:pt>
                <c:pt idx="260">
                  <c:v>2.02745519772994</c:v>
                </c:pt>
                <c:pt idx="261">
                  <c:v>2.07242158053068</c:v>
                </c:pt>
                <c:pt idx="262">
                  <c:v>2.10458127574233</c:v>
                </c:pt>
                <c:pt idx="263">
                  <c:v>2.15640706300588</c:v>
                </c:pt>
                <c:pt idx="264">
                  <c:v>2.28486415123329</c:v>
                </c:pt>
                <c:pt idx="265">
                  <c:v>2.21998047718904</c:v>
                </c:pt>
                <c:pt idx="266">
                  <c:v>2.26553299143687</c:v>
                </c:pt>
                <c:pt idx="267">
                  <c:v>2.31651535099396</c:v>
                </c:pt>
                <c:pt idx="268">
                  <c:v>2.27619788074054</c:v>
                </c:pt>
                <c:pt idx="269">
                  <c:v>2.38362669036123</c:v>
                </c:pt>
                <c:pt idx="270">
                  <c:v>2.34956084853298</c:v>
                </c:pt>
                <c:pt idx="271">
                  <c:v>2.42102529104353</c:v>
                </c:pt>
                <c:pt idx="272">
                  <c:v>2.2644760647411</c:v>
                </c:pt>
                <c:pt idx="273">
                  <c:v>2.28184346063062</c:v>
                </c:pt>
                <c:pt idx="274">
                  <c:v>2.18056537296373</c:v>
                </c:pt>
                <c:pt idx="275">
                  <c:v>2.15045896693723</c:v>
                </c:pt>
                <c:pt idx="276">
                  <c:v>2.13699145882101</c:v>
                </c:pt>
                <c:pt idx="277">
                  <c:v>2.15702601700106</c:v>
                </c:pt>
                <c:pt idx="278">
                  <c:v>2.14123694871838</c:v>
                </c:pt>
                <c:pt idx="279">
                  <c:v>2.17474948164762</c:v>
                </c:pt>
                <c:pt idx="280">
                  <c:v>2.24118679017429</c:v>
                </c:pt>
                <c:pt idx="281">
                  <c:v>2.24993354196144</c:v>
                </c:pt>
                <c:pt idx="282">
                  <c:v>2.28984189896834</c:v>
                </c:pt>
                <c:pt idx="283">
                  <c:v>2.22345042006764</c:v>
                </c:pt>
                <c:pt idx="284">
                  <c:v>2.21527557323615</c:v>
                </c:pt>
                <c:pt idx="285">
                  <c:v>2.23751625376646</c:v>
                </c:pt>
                <c:pt idx="286">
                  <c:v>2.17902931836002</c:v>
                </c:pt>
                <c:pt idx="287">
                  <c:v>2.10349427017896</c:v>
                </c:pt>
                <c:pt idx="288">
                  <c:v>2.12752088347325</c:v>
                </c:pt>
                <c:pt idx="289">
                  <c:v>2.17223627031797</c:v>
                </c:pt>
                <c:pt idx="290">
                  <c:v>2.17391814645888</c:v>
                </c:pt>
                <c:pt idx="291">
                  <c:v>2.26277823460622</c:v>
                </c:pt>
                <c:pt idx="292">
                  <c:v>2.27255965879183</c:v>
                </c:pt>
                <c:pt idx="293">
                  <c:v>2.25680524217756</c:v>
                </c:pt>
                <c:pt idx="294">
                  <c:v>2.19715305550486</c:v>
                </c:pt>
                <c:pt idx="295">
                  <c:v>2.18287900694212</c:v>
                </c:pt>
                <c:pt idx="296">
                  <c:v>2.22293745343364</c:v>
                </c:pt>
                <c:pt idx="297">
                  <c:v>2.18943203375012</c:v>
                </c:pt>
                <c:pt idx="298">
                  <c:v>2.18610201857655</c:v>
                </c:pt>
                <c:pt idx="299">
                  <c:v>2.22951425880589</c:v>
                </c:pt>
                <c:pt idx="300">
                  <c:v>2.24676174569618</c:v>
                </c:pt>
                <c:pt idx="301">
                  <c:v>2.17054463886864</c:v>
                </c:pt>
                <c:pt idx="302">
                  <c:v>2.20077837199348</c:v>
                </c:pt>
                <c:pt idx="303">
                  <c:v>2.18901722990701</c:v>
                </c:pt>
                <c:pt idx="304">
                  <c:v>2.21591576535069</c:v>
                </c:pt>
                <c:pt idx="305">
                  <c:v>2.25257469009621</c:v>
                </c:pt>
                <c:pt idx="306">
                  <c:v>2.27989199247703</c:v>
                </c:pt>
                <c:pt idx="307">
                  <c:v>2.30160710576665</c:v>
                </c:pt>
                <c:pt idx="308">
                  <c:v>2.3686005684906</c:v>
                </c:pt>
                <c:pt idx="309">
                  <c:v>2.36329266453649</c:v>
                </c:pt>
                <c:pt idx="310">
                  <c:v>2.33189256234963</c:v>
                </c:pt>
                <c:pt idx="311">
                  <c:v>2.20896714046303</c:v>
                </c:pt>
                <c:pt idx="312">
                  <c:v>2.1331218531509</c:v>
                </c:pt>
                <c:pt idx="313">
                  <c:v>2.17859327639756</c:v>
                </c:pt>
                <c:pt idx="314">
                  <c:v>2.22833346001685</c:v>
                </c:pt>
                <c:pt idx="315">
                  <c:v>2.133883783385</c:v>
                </c:pt>
                <c:pt idx="316">
                  <c:v>2.22026449892875</c:v>
                </c:pt>
                <c:pt idx="317">
                  <c:v>2.10228552649603</c:v>
                </c:pt>
                <c:pt idx="318">
                  <c:v>1.9738764018683</c:v>
                </c:pt>
                <c:pt idx="319">
                  <c:v>2.0281703837779</c:v>
                </c:pt>
                <c:pt idx="320">
                  <c:v>2.01593590599785</c:v>
                </c:pt>
                <c:pt idx="321">
                  <c:v>2.04831042123015</c:v>
                </c:pt>
                <c:pt idx="322">
                  <c:v>2.06274350164357</c:v>
                </c:pt>
                <c:pt idx="323">
                  <c:v>2.0376602665069</c:v>
                </c:pt>
                <c:pt idx="324">
                  <c:v>2.08479466498442</c:v>
                </c:pt>
                <c:pt idx="325">
                  <c:v>2.11210902044916</c:v>
                </c:pt>
                <c:pt idx="326">
                  <c:v>2.0951550057536</c:v>
                </c:pt>
                <c:pt idx="327">
                  <c:v>2.06000032924166</c:v>
                </c:pt>
                <c:pt idx="328">
                  <c:v>2.0994874804843</c:v>
                </c:pt>
                <c:pt idx="329">
                  <c:v>2.1521065978809</c:v>
                </c:pt>
                <c:pt idx="330">
                  <c:v>2.14049341130535</c:v>
                </c:pt>
                <c:pt idx="331">
                  <c:v>2.16385585068525</c:v>
                </c:pt>
                <c:pt idx="332">
                  <c:v>2.15736064440316</c:v>
                </c:pt>
                <c:pt idx="333">
                  <c:v>2.28034927255885</c:v>
                </c:pt>
                <c:pt idx="334">
                  <c:v>2.37474905485288</c:v>
                </c:pt>
                <c:pt idx="335">
                  <c:v>2.32442558508478</c:v>
                </c:pt>
                <c:pt idx="336">
                  <c:v>2.34180944305725</c:v>
                </c:pt>
                <c:pt idx="337">
                  <c:v>2.3943291782494</c:v>
                </c:pt>
                <c:pt idx="338">
                  <c:v>2.42169698467482</c:v>
                </c:pt>
                <c:pt idx="339">
                  <c:v>2.45333151911695</c:v>
                </c:pt>
                <c:pt idx="340">
                  <c:v>2.47829494687218</c:v>
                </c:pt>
                <c:pt idx="341">
                  <c:v>2.47894194737905</c:v>
                </c:pt>
                <c:pt idx="342">
                  <c:v>2.48689272697046</c:v>
                </c:pt>
                <c:pt idx="343">
                  <c:v>2.46932118092886</c:v>
                </c:pt>
                <c:pt idx="344">
                  <c:v>2.5614652513882</c:v>
                </c:pt>
                <c:pt idx="345">
                  <c:v>2.43669729562527</c:v>
                </c:pt>
                <c:pt idx="346">
                  <c:v>2.4484746965591</c:v>
                </c:pt>
                <c:pt idx="347">
                  <c:v>2.48623475174163</c:v>
                </c:pt>
                <c:pt idx="348">
                  <c:v>2.52120377254035</c:v>
                </c:pt>
                <c:pt idx="349">
                  <c:v>2.49419040898724</c:v>
                </c:pt>
                <c:pt idx="350">
                  <c:v>2.46669039780928</c:v>
                </c:pt>
                <c:pt idx="351">
                  <c:v>2.63434533141425</c:v>
                </c:pt>
                <c:pt idx="352">
                  <c:v>2.62625005131699</c:v>
                </c:pt>
                <c:pt idx="353">
                  <c:v>2.71038430224547</c:v>
                </c:pt>
                <c:pt idx="354">
                  <c:v>2.74804721081506</c:v>
                </c:pt>
                <c:pt idx="355">
                  <c:v>2.73275444384783</c:v>
                </c:pt>
                <c:pt idx="356">
                  <c:v>2.62412075202047</c:v>
                </c:pt>
                <c:pt idx="357">
                  <c:v>2.69906275874431</c:v>
                </c:pt>
                <c:pt idx="358">
                  <c:v>2.69585356713014</c:v>
                </c:pt>
                <c:pt idx="359">
                  <c:v>2.7311534554725</c:v>
                </c:pt>
                <c:pt idx="360">
                  <c:v>2.90209359080302</c:v>
                </c:pt>
                <c:pt idx="361">
                  <c:v>2.91167127130773</c:v>
                </c:pt>
                <c:pt idx="362">
                  <c:v>2.91134772024539</c:v>
                </c:pt>
                <c:pt idx="363">
                  <c:v>2.80185200465491</c:v>
                </c:pt>
                <c:pt idx="364">
                  <c:v>2.73996747824058</c:v>
                </c:pt>
                <c:pt idx="365">
                  <c:v>2.87954063878572</c:v>
                </c:pt>
                <c:pt idx="366">
                  <c:v>2.95770077948979</c:v>
                </c:pt>
                <c:pt idx="367">
                  <c:v>2.82519259620868</c:v>
                </c:pt>
                <c:pt idx="368">
                  <c:v>2.79874443083669</c:v>
                </c:pt>
                <c:pt idx="369">
                  <c:v>2.82994993494429</c:v>
                </c:pt>
                <c:pt idx="370">
                  <c:v>2.79434966439707</c:v>
                </c:pt>
                <c:pt idx="371">
                  <c:v>2.77042842875719</c:v>
                </c:pt>
                <c:pt idx="372">
                  <c:v>2.85594142994124</c:v>
                </c:pt>
                <c:pt idx="373">
                  <c:v>2.84874089453739</c:v>
                </c:pt>
                <c:pt idx="374">
                  <c:v>2.82293922158329</c:v>
                </c:pt>
                <c:pt idx="375">
                  <c:v>2.82391068771266</c:v>
                </c:pt>
                <c:pt idx="376">
                  <c:v>2.81740562450436</c:v>
                </c:pt>
                <c:pt idx="377">
                  <c:v>2.84184998855784</c:v>
                </c:pt>
                <c:pt idx="378">
                  <c:v>2.85088035561351</c:v>
                </c:pt>
                <c:pt idx="379">
                  <c:v>2.91150045179272</c:v>
                </c:pt>
                <c:pt idx="380">
                  <c:v>2.9325627723611</c:v>
                </c:pt>
                <c:pt idx="381">
                  <c:v>2.90773378494992</c:v>
                </c:pt>
                <c:pt idx="382">
                  <c:v>3.01811774169488</c:v>
                </c:pt>
                <c:pt idx="383">
                  <c:v>2.9907918018014</c:v>
                </c:pt>
                <c:pt idx="384">
                  <c:v>3.07325657396007</c:v>
                </c:pt>
                <c:pt idx="385">
                  <c:v>3.02913189136326</c:v>
                </c:pt>
                <c:pt idx="386">
                  <c:v>2.98690583566614</c:v>
                </c:pt>
                <c:pt idx="387">
                  <c:v>2.9608939154922</c:v>
                </c:pt>
                <c:pt idx="388">
                  <c:v>2.92755088104661</c:v>
                </c:pt>
                <c:pt idx="389">
                  <c:v>2.80802305016789</c:v>
                </c:pt>
                <c:pt idx="390">
                  <c:v>2.89184431828482</c:v>
                </c:pt>
                <c:pt idx="391">
                  <c:v>2.9534232799867</c:v>
                </c:pt>
                <c:pt idx="392">
                  <c:v>2.8692541741542</c:v>
                </c:pt>
                <c:pt idx="393">
                  <c:v>2.99376930484079</c:v>
                </c:pt>
                <c:pt idx="394">
                  <c:v>3.0918610648976</c:v>
                </c:pt>
                <c:pt idx="395">
                  <c:v>3.27737115981268</c:v>
                </c:pt>
                <c:pt idx="396">
                  <c:v>3.22907811522564</c:v>
                </c:pt>
                <c:pt idx="397">
                  <c:v>3.2667315733402</c:v>
                </c:pt>
                <c:pt idx="398">
                  <c:v>3.19930298321396</c:v>
                </c:pt>
                <c:pt idx="399">
                  <c:v>3.21033796453051</c:v>
                </c:pt>
                <c:pt idx="400">
                  <c:v>3.09433190160633</c:v>
                </c:pt>
                <c:pt idx="401">
                  <c:v>3.08592475649328</c:v>
                </c:pt>
                <c:pt idx="402">
                  <c:v>3.00965988930164</c:v>
                </c:pt>
                <c:pt idx="403">
                  <c:v>2.91029831326653</c:v>
                </c:pt>
                <c:pt idx="404">
                  <c:v>2.87682144818366</c:v>
                </c:pt>
                <c:pt idx="405">
                  <c:v>2.89933751294103</c:v>
                </c:pt>
                <c:pt idx="406">
                  <c:v>2.87082183189246</c:v>
                </c:pt>
                <c:pt idx="407">
                  <c:v>3.00396512639831</c:v>
                </c:pt>
                <c:pt idx="408">
                  <c:v>3.0881996740914</c:v>
                </c:pt>
                <c:pt idx="409">
                  <c:v>3.10241112609183</c:v>
                </c:pt>
                <c:pt idx="410">
                  <c:v>3.10620329900142</c:v>
                </c:pt>
                <c:pt idx="411">
                  <c:v>3.10877179041208</c:v>
                </c:pt>
                <c:pt idx="412">
                  <c:v>3.15082245379337</c:v>
                </c:pt>
                <c:pt idx="413">
                  <c:v>3.09242656793211</c:v>
                </c:pt>
                <c:pt idx="414">
                  <c:v>3.09742016804332</c:v>
                </c:pt>
                <c:pt idx="415">
                  <c:v>2.95450134318403</c:v>
                </c:pt>
                <c:pt idx="416">
                  <c:v>3.19570307117432</c:v>
                </c:pt>
                <c:pt idx="417">
                  <c:v>3.16094104582597</c:v>
                </c:pt>
                <c:pt idx="418">
                  <c:v>3.07970147943317</c:v>
                </c:pt>
                <c:pt idx="419">
                  <c:v>3.1765002546542</c:v>
                </c:pt>
                <c:pt idx="420">
                  <c:v>3.0278409388834</c:v>
                </c:pt>
                <c:pt idx="421">
                  <c:v>2.93559596195267</c:v>
                </c:pt>
                <c:pt idx="422">
                  <c:v>2.92150340277352</c:v>
                </c:pt>
                <c:pt idx="423">
                  <c:v>3.02828571997631</c:v>
                </c:pt>
                <c:pt idx="424">
                  <c:v>3.02548198336801</c:v>
                </c:pt>
                <c:pt idx="425">
                  <c:v>3.04241130493915</c:v>
                </c:pt>
                <c:pt idx="426">
                  <c:v>2.95224674914509</c:v>
                </c:pt>
                <c:pt idx="427">
                  <c:v>2.94929769908857</c:v>
                </c:pt>
                <c:pt idx="428">
                  <c:v>2.90911446594361</c:v>
                </c:pt>
                <c:pt idx="429">
                  <c:v>2.94438884821919</c:v>
                </c:pt>
                <c:pt idx="430">
                  <c:v>3.00636605006343</c:v>
                </c:pt>
                <c:pt idx="431">
                  <c:v>3.07228002694091</c:v>
                </c:pt>
                <c:pt idx="432">
                  <c:v>3.07058331460179</c:v>
                </c:pt>
                <c:pt idx="433">
                  <c:v>3.15770523034925</c:v>
                </c:pt>
                <c:pt idx="434">
                  <c:v>3.11985544665289</c:v>
                </c:pt>
                <c:pt idx="435">
                  <c:v>3.0529285435853</c:v>
                </c:pt>
                <c:pt idx="436">
                  <c:v>3.12523417821079</c:v>
                </c:pt>
                <c:pt idx="437">
                  <c:v>3.11999273229523</c:v>
                </c:pt>
                <c:pt idx="438">
                  <c:v>3.00871667291955</c:v>
                </c:pt>
                <c:pt idx="439">
                  <c:v>3.01136534077121</c:v>
                </c:pt>
                <c:pt idx="440">
                  <c:v>2.98503322292221</c:v>
                </c:pt>
                <c:pt idx="441">
                  <c:v>2.93281539420185</c:v>
                </c:pt>
                <c:pt idx="442">
                  <c:v>3.04746770484827</c:v>
                </c:pt>
                <c:pt idx="443">
                  <c:v>3.04336976399064</c:v>
                </c:pt>
                <c:pt idx="444">
                  <c:v>3.10843076108884</c:v>
                </c:pt>
                <c:pt idx="445">
                  <c:v>3.06870104816724</c:v>
                </c:pt>
                <c:pt idx="446">
                  <c:v>3.18281905244251</c:v>
                </c:pt>
                <c:pt idx="447">
                  <c:v>3.0375344636755</c:v>
                </c:pt>
                <c:pt idx="448">
                  <c:v>3.03614362090221</c:v>
                </c:pt>
                <c:pt idx="449">
                  <c:v>2.94476656156677</c:v>
                </c:pt>
                <c:pt idx="450">
                  <c:v>2.97769204848876</c:v>
                </c:pt>
                <c:pt idx="451">
                  <c:v>2.93007252665333</c:v>
                </c:pt>
                <c:pt idx="452">
                  <c:v>2.8288256356498</c:v>
                </c:pt>
                <c:pt idx="453">
                  <c:v>2.91558040630047</c:v>
                </c:pt>
                <c:pt idx="454">
                  <c:v>2.96083761923324</c:v>
                </c:pt>
                <c:pt idx="455">
                  <c:v>2.92986776679447</c:v>
                </c:pt>
                <c:pt idx="456">
                  <c:v>3.02322027608336</c:v>
                </c:pt>
                <c:pt idx="457">
                  <c:v>3.06434611590363</c:v>
                </c:pt>
                <c:pt idx="458">
                  <c:v>3.14460913527727</c:v>
                </c:pt>
                <c:pt idx="459">
                  <c:v>3.09492636571269</c:v>
                </c:pt>
                <c:pt idx="460">
                  <c:v>2.97383920975498</c:v>
                </c:pt>
                <c:pt idx="461">
                  <c:v>2.97480010763357</c:v>
                </c:pt>
                <c:pt idx="462">
                  <c:v>3.02576407436959</c:v>
                </c:pt>
                <c:pt idx="463">
                  <c:v>3.10188444105538</c:v>
                </c:pt>
                <c:pt idx="464">
                  <c:v>3.17735882341225</c:v>
                </c:pt>
                <c:pt idx="465">
                  <c:v>3.1670304922488</c:v>
                </c:pt>
                <c:pt idx="466">
                  <c:v>3.13483126771452</c:v>
                </c:pt>
                <c:pt idx="467">
                  <c:v>3.11179522469524</c:v>
                </c:pt>
                <c:pt idx="468">
                  <c:v>3.19853881738835</c:v>
                </c:pt>
                <c:pt idx="469">
                  <c:v>3.31755276707291</c:v>
                </c:pt>
                <c:pt idx="470">
                  <c:v>3.21463151964536</c:v>
                </c:pt>
                <c:pt idx="471">
                  <c:v>3.27833063504212</c:v>
                </c:pt>
                <c:pt idx="472">
                  <c:v>3.25715612842701</c:v>
                </c:pt>
                <c:pt idx="473">
                  <c:v>3.28196011786038</c:v>
                </c:pt>
                <c:pt idx="474">
                  <c:v>3.31126953551318</c:v>
                </c:pt>
                <c:pt idx="475">
                  <c:v>3.38778743101676</c:v>
                </c:pt>
                <c:pt idx="476">
                  <c:v>3.42495850945391</c:v>
                </c:pt>
                <c:pt idx="477">
                  <c:v>3.46480752166796</c:v>
                </c:pt>
                <c:pt idx="478">
                  <c:v>3.46262792156244</c:v>
                </c:pt>
                <c:pt idx="479">
                  <c:v>3.43176649531196</c:v>
                </c:pt>
                <c:pt idx="480">
                  <c:v>3.4086871631116</c:v>
                </c:pt>
                <c:pt idx="481">
                  <c:v>3.27028667193182</c:v>
                </c:pt>
                <c:pt idx="482">
                  <c:v>3.28228458348288</c:v>
                </c:pt>
                <c:pt idx="483">
                  <c:v>3.34893610232343</c:v>
                </c:pt>
                <c:pt idx="484">
                  <c:v>3.37112790469389</c:v>
                </c:pt>
                <c:pt idx="485">
                  <c:v>3.28998030240643</c:v>
                </c:pt>
                <c:pt idx="486">
                  <c:v>3.33352871048236</c:v>
                </c:pt>
                <c:pt idx="487">
                  <c:v>3.38914565447754</c:v>
                </c:pt>
                <c:pt idx="488">
                  <c:v>3.47498931996964</c:v>
                </c:pt>
                <c:pt idx="489">
                  <c:v>3.39905725105977</c:v>
                </c:pt>
                <c:pt idx="490">
                  <c:v>3.46090174006249</c:v>
                </c:pt>
                <c:pt idx="491">
                  <c:v>3.43990658885724</c:v>
                </c:pt>
                <c:pt idx="492">
                  <c:v>3.38749578794236</c:v>
                </c:pt>
                <c:pt idx="493">
                  <c:v>3.31077567302482</c:v>
                </c:pt>
                <c:pt idx="494">
                  <c:v>3.29917295308225</c:v>
                </c:pt>
                <c:pt idx="495">
                  <c:v>3.40615017321769</c:v>
                </c:pt>
                <c:pt idx="496">
                  <c:v>3.42568843008228</c:v>
                </c:pt>
                <c:pt idx="497">
                  <c:v>3.49863578108925</c:v>
                </c:pt>
                <c:pt idx="498">
                  <c:v>3.49880080838989</c:v>
                </c:pt>
                <c:pt idx="499">
                  <c:v>3.45327725521391</c:v>
                </c:pt>
                <c:pt idx="500">
                  <c:v>3.42771133554643</c:v>
                </c:pt>
                <c:pt idx="501">
                  <c:v>3.36881193350619</c:v>
                </c:pt>
                <c:pt idx="502">
                  <c:v>3.33438687276923</c:v>
                </c:pt>
                <c:pt idx="503">
                  <c:v>3.31406087475038</c:v>
                </c:pt>
                <c:pt idx="504">
                  <c:v>3.30031534034442</c:v>
                </c:pt>
                <c:pt idx="505">
                  <c:v>3.28019135850393</c:v>
                </c:pt>
                <c:pt idx="506">
                  <c:v>3.29238945711302</c:v>
                </c:pt>
                <c:pt idx="507">
                  <c:v>3.2983694611696</c:v>
                </c:pt>
                <c:pt idx="508">
                  <c:v>3.24809812133084</c:v>
                </c:pt>
                <c:pt idx="509">
                  <c:v>3.20464625016106</c:v>
                </c:pt>
                <c:pt idx="510">
                  <c:v>3.26242104805343</c:v>
                </c:pt>
                <c:pt idx="511">
                  <c:v>3.35964743095985</c:v>
                </c:pt>
                <c:pt idx="512">
                  <c:v>3.38652239107487</c:v>
                </c:pt>
                <c:pt idx="513">
                  <c:v>3.34339274993608</c:v>
                </c:pt>
                <c:pt idx="514">
                  <c:v>3.34347709270673</c:v>
                </c:pt>
                <c:pt idx="515">
                  <c:v>3.56238753450432</c:v>
                </c:pt>
                <c:pt idx="516">
                  <c:v>3.49784438169433</c:v>
                </c:pt>
                <c:pt idx="517">
                  <c:v>3.60749577574822</c:v>
                </c:pt>
                <c:pt idx="518">
                  <c:v>3.7952740814869</c:v>
                </c:pt>
                <c:pt idx="519">
                  <c:v>3.77278311632514</c:v>
                </c:pt>
                <c:pt idx="520">
                  <c:v>3.94921101910862</c:v>
                </c:pt>
                <c:pt idx="521">
                  <c:v>3.84569246227643</c:v>
                </c:pt>
                <c:pt idx="522">
                  <c:v>3.84731550171348</c:v>
                </c:pt>
                <c:pt idx="523">
                  <c:v>3.95874774764155</c:v>
                </c:pt>
                <c:pt idx="524">
                  <c:v>4.02165343128747</c:v>
                </c:pt>
                <c:pt idx="525">
                  <c:v>3.97005059346825</c:v>
                </c:pt>
                <c:pt idx="526">
                  <c:v>4.13664565346137</c:v>
                </c:pt>
                <c:pt idx="527">
                  <c:v>4.06147185654494</c:v>
                </c:pt>
                <c:pt idx="528">
                  <c:v>4.06077536817144</c:v>
                </c:pt>
                <c:pt idx="529">
                  <c:v>4.12660520551386</c:v>
                </c:pt>
                <c:pt idx="530">
                  <c:v>4.08386171199972</c:v>
                </c:pt>
                <c:pt idx="531">
                  <c:v>4.0733113459521</c:v>
                </c:pt>
                <c:pt idx="532">
                  <c:v>4.12334947294914</c:v>
                </c:pt>
                <c:pt idx="533">
                  <c:v>4.18553712524881</c:v>
                </c:pt>
                <c:pt idx="534">
                  <c:v>4.13502464638023</c:v>
                </c:pt>
                <c:pt idx="535">
                  <c:v>4.14631885469427</c:v>
                </c:pt>
                <c:pt idx="536">
                  <c:v>4.21394844482093</c:v>
                </c:pt>
                <c:pt idx="537">
                  <c:v>4.21345194026987</c:v>
                </c:pt>
                <c:pt idx="538">
                  <c:v>4.2495222947412</c:v>
                </c:pt>
                <c:pt idx="539">
                  <c:v>4.27732959813413</c:v>
                </c:pt>
                <c:pt idx="540">
                  <c:v>4.10702244005465</c:v>
                </c:pt>
                <c:pt idx="541">
                  <c:v>4.02976679935241</c:v>
                </c:pt>
                <c:pt idx="542">
                  <c:v>3.93464705497401</c:v>
                </c:pt>
                <c:pt idx="543">
                  <c:v>4.00610143732275</c:v>
                </c:pt>
                <c:pt idx="544">
                  <c:v>4.02186794645474</c:v>
                </c:pt>
                <c:pt idx="545">
                  <c:v>4.0379493691364</c:v>
                </c:pt>
                <c:pt idx="546">
                  <c:v>3.90659525916399</c:v>
                </c:pt>
                <c:pt idx="547">
                  <c:v>3.83915386519546</c:v>
                </c:pt>
                <c:pt idx="548">
                  <c:v>3.95079442760525</c:v>
                </c:pt>
                <c:pt idx="549">
                  <c:v>4.45647191548326</c:v>
                </c:pt>
                <c:pt idx="550">
                  <c:v>4.79886931910793</c:v>
                </c:pt>
                <c:pt idx="551">
                  <c:v>4.60622352094282</c:v>
                </c:pt>
                <c:pt idx="552">
                  <c:v>4.55455046522659</c:v>
                </c:pt>
                <c:pt idx="553">
                  <c:v>4.56592789851553</c:v>
                </c:pt>
                <c:pt idx="554">
                  <c:v>4.49514053537946</c:v>
                </c:pt>
                <c:pt idx="555">
                  <c:v>4.6019115730069</c:v>
                </c:pt>
                <c:pt idx="556">
                  <c:v>4.58129860633225</c:v>
                </c:pt>
                <c:pt idx="557">
                  <c:v>4.47835601916755</c:v>
                </c:pt>
                <c:pt idx="558">
                  <c:v>4.49120711373348</c:v>
                </c:pt>
                <c:pt idx="559">
                  <c:v>4.5859845077573</c:v>
                </c:pt>
                <c:pt idx="560">
                  <c:v>4.59980239403398</c:v>
                </c:pt>
                <c:pt idx="561">
                  <c:v>4.58628671908248</c:v>
                </c:pt>
                <c:pt idx="562">
                  <c:v>4.68841941241339</c:v>
                </c:pt>
                <c:pt idx="563">
                  <c:v>4.61814308517319</c:v>
                </c:pt>
                <c:pt idx="564">
                  <c:v>4.5105131739343</c:v>
                </c:pt>
                <c:pt idx="565">
                  <c:v>4.57587668721107</c:v>
                </c:pt>
                <c:pt idx="566">
                  <c:v>4.5095301233762</c:v>
                </c:pt>
                <c:pt idx="567">
                  <c:v>4.5437981846184</c:v>
                </c:pt>
                <c:pt idx="568">
                  <c:v>4.51527152884787</c:v>
                </c:pt>
                <c:pt idx="569">
                  <c:v>4.53021249500549</c:v>
                </c:pt>
                <c:pt idx="570">
                  <c:v>4.48563175174041</c:v>
                </c:pt>
                <c:pt idx="571">
                  <c:v>4.38962061605586</c:v>
                </c:pt>
                <c:pt idx="572">
                  <c:v>4.39691138806251</c:v>
                </c:pt>
                <c:pt idx="573">
                  <c:v>4.48016888064746</c:v>
                </c:pt>
                <c:pt idx="574">
                  <c:v>4.46157089324888</c:v>
                </c:pt>
                <c:pt idx="575">
                  <c:v>4.48375436296007</c:v>
                </c:pt>
                <c:pt idx="576">
                  <c:v>4.46409304694458</c:v>
                </c:pt>
                <c:pt idx="577">
                  <c:v>4.3257753742685</c:v>
                </c:pt>
                <c:pt idx="578">
                  <c:v>4.42247608831643</c:v>
                </c:pt>
                <c:pt idx="579">
                  <c:v>4.42316038255442</c:v>
                </c:pt>
                <c:pt idx="580">
                  <c:v>4.40060519494561</c:v>
                </c:pt>
                <c:pt idx="581">
                  <c:v>4.47323549842919</c:v>
                </c:pt>
                <c:pt idx="582">
                  <c:v>4.52646686304644</c:v>
                </c:pt>
                <c:pt idx="583">
                  <c:v>4.57596092836392</c:v>
                </c:pt>
                <c:pt idx="584">
                  <c:v>4.56008111538945</c:v>
                </c:pt>
                <c:pt idx="585">
                  <c:v>4.56941755524655</c:v>
                </c:pt>
                <c:pt idx="586">
                  <c:v>4.60527197190146</c:v>
                </c:pt>
                <c:pt idx="587">
                  <c:v>4.59572000069913</c:v>
                </c:pt>
                <c:pt idx="588">
                  <c:v>4.60693504875012</c:v>
                </c:pt>
                <c:pt idx="589">
                  <c:v>4.6822257061319</c:v>
                </c:pt>
                <c:pt idx="590">
                  <c:v>4.68826271777202</c:v>
                </c:pt>
                <c:pt idx="591">
                  <c:v>4.73165504091336</c:v>
                </c:pt>
                <c:pt idx="592">
                  <c:v>4.81422732470016</c:v>
                </c:pt>
                <c:pt idx="593">
                  <c:v>4.78226507286606</c:v>
                </c:pt>
              </c:numCache>
            </c:numRef>
          </c:val>
          <c:smooth val="0"/>
        </c:ser>
        <c:ser>
          <c:idx val="2"/>
          <c:order val="2"/>
          <c:tx>
            <c:strRef>
              <c:f>Sheet1!$U$4</c:f>
              <c:strCache>
                <c:ptCount val="1"/>
                <c:pt idx="0">
                  <c:v>800现金流全收益</c:v>
                </c:pt>
              </c:strCache>
            </c:strRef>
          </c:tx>
          <c:spPr>
            <a:ln w="28575" cap="rnd">
              <a:solidFill>
                <a:schemeClr val="accent3"/>
              </a:solidFill>
              <a:round/>
            </a:ln>
            <a:effectLst/>
          </c:spPr>
          <c:marker>
            <c:symbol val="none"/>
          </c:marker>
          <c:dLbls>
            <c:delete val="1"/>
          </c:dLbls>
          <c:cat>
            <c:numRef>
              <c:f>Sheet1!$R$5:$R$598</c:f>
              <c:numCache>
                <c:formatCode>yyyy\-mm\-dd</c:formatCode>
                <c:ptCount val="594"/>
                <c:pt idx="0" c:formatCode="yyyy\-mm\-dd">
                  <c:v>41642</c:v>
                </c:pt>
                <c:pt idx="1" c:formatCode="yyyy\-mm\-dd">
                  <c:v>41649</c:v>
                </c:pt>
                <c:pt idx="2" c:formatCode="yyyy\-mm\-dd">
                  <c:v>41656</c:v>
                </c:pt>
                <c:pt idx="3" c:formatCode="yyyy\-mm\-dd">
                  <c:v>41663</c:v>
                </c:pt>
                <c:pt idx="4" c:formatCode="yyyy\-mm\-dd">
                  <c:v>41669</c:v>
                </c:pt>
                <c:pt idx="5" c:formatCode="yyyy\-mm\-dd">
                  <c:v>41677</c:v>
                </c:pt>
                <c:pt idx="6" c:formatCode="yyyy\-mm\-dd">
                  <c:v>41684</c:v>
                </c:pt>
                <c:pt idx="7" c:formatCode="yyyy\-mm\-dd">
                  <c:v>41691</c:v>
                </c:pt>
                <c:pt idx="8" c:formatCode="yyyy\-mm\-dd">
                  <c:v>41698</c:v>
                </c:pt>
                <c:pt idx="9" c:formatCode="yyyy\-mm\-dd">
                  <c:v>41705</c:v>
                </c:pt>
                <c:pt idx="10" c:formatCode="yyyy\-mm\-dd">
                  <c:v>41712</c:v>
                </c:pt>
                <c:pt idx="11" c:formatCode="yyyy\-mm\-dd">
                  <c:v>41719</c:v>
                </c:pt>
                <c:pt idx="12" c:formatCode="yyyy\-mm\-dd">
                  <c:v>41726</c:v>
                </c:pt>
                <c:pt idx="13" c:formatCode="yyyy\-mm\-dd">
                  <c:v>41733</c:v>
                </c:pt>
                <c:pt idx="14" c:formatCode="yyyy\-mm\-dd">
                  <c:v>41740</c:v>
                </c:pt>
                <c:pt idx="15" c:formatCode="yyyy\-mm\-dd">
                  <c:v>41747</c:v>
                </c:pt>
                <c:pt idx="16" c:formatCode="yyyy\-mm\-dd">
                  <c:v>41754</c:v>
                </c:pt>
                <c:pt idx="17" c:formatCode="yyyy\-mm\-dd">
                  <c:v>41759</c:v>
                </c:pt>
                <c:pt idx="18" c:formatCode="yyyy\-mm\-dd">
                  <c:v>41768</c:v>
                </c:pt>
                <c:pt idx="19" c:formatCode="yyyy\-mm\-dd">
                  <c:v>41775</c:v>
                </c:pt>
                <c:pt idx="20" c:formatCode="yyyy\-mm\-dd">
                  <c:v>41782</c:v>
                </c:pt>
                <c:pt idx="21" c:formatCode="yyyy\-mm\-dd">
                  <c:v>41789</c:v>
                </c:pt>
                <c:pt idx="22" c:formatCode="yyyy\-mm\-dd">
                  <c:v>41796</c:v>
                </c:pt>
                <c:pt idx="23" c:formatCode="yyyy\-mm\-dd">
                  <c:v>41803</c:v>
                </c:pt>
                <c:pt idx="24" c:formatCode="yyyy\-mm\-dd">
                  <c:v>41810</c:v>
                </c:pt>
                <c:pt idx="25" c:formatCode="yyyy\-mm\-dd">
                  <c:v>41817</c:v>
                </c:pt>
                <c:pt idx="26" c:formatCode="yyyy\-mm\-dd">
                  <c:v>41824</c:v>
                </c:pt>
                <c:pt idx="27" c:formatCode="yyyy\-mm\-dd">
                  <c:v>41831</c:v>
                </c:pt>
                <c:pt idx="28" c:formatCode="yyyy\-mm\-dd">
                  <c:v>41838</c:v>
                </c:pt>
                <c:pt idx="29" c:formatCode="yyyy\-mm\-dd">
                  <c:v>41845</c:v>
                </c:pt>
                <c:pt idx="30" c:formatCode="yyyy\-mm\-dd">
                  <c:v>41852</c:v>
                </c:pt>
                <c:pt idx="31" c:formatCode="yyyy\-mm\-dd">
                  <c:v>41859</c:v>
                </c:pt>
                <c:pt idx="32" c:formatCode="yyyy\-mm\-dd">
                  <c:v>41866</c:v>
                </c:pt>
                <c:pt idx="33" c:formatCode="yyyy\-mm\-dd">
                  <c:v>41873</c:v>
                </c:pt>
                <c:pt idx="34" c:formatCode="yyyy\-mm\-dd">
                  <c:v>41880</c:v>
                </c:pt>
                <c:pt idx="35" c:formatCode="yyyy\-mm\-dd">
                  <c:v>41887</c:v>
                </c:pt>
                <c:pt idx="36" c:formatCode="yyyy\-mm\-dd">
                  <c:v>41894</c:v>
                </c:pt>
                <c:pt idx="37" c:formatCode="yyyy\-mm\-dd">
                  <c:v>41901</c:v>
                </c:pt>
                <c:pt idx="38" c:formatCode="yyyy\-mm\-dd">
                  <c:v>41908</c:v>
                </c:pt>
                <c:pt idx="39" c:formatCode="yyyy\-mm\-dd">
                  <c:v>41912</c:v>
                </c:pt>
                <c:pt idx="40" c:formatCode="yyyy\-mm\-dd">
                  <c:v>41922</c:v>
                </c:pt>
                <c:pt idx="41" c:formatCode="yyyy\-mm\-dd">
                  <c:v>41929</c:v>
                </c:pt>
                <c:pt idx="42" c:formatCode="yyyy\-mm\-dd">
                  <c:v>41936</c:v>
                </c:pt>
                <c:pt idx="43" c:formatCode="yyyy\-mm\-dd">
                  <c:v>41943</c:v>
                </c:pt>
                <c:pt idx="44" c:formatCode="yyyy\-mm\-dd">
                  <c:v>41950</c:v>
                </c:pt>
                <c:pt idx="45" c:formatCode="yyyy\-mm\-dd">
                  <c:v>41957</c:v>
                </c:pt>
                <c:pt idx="46" c:formatCode="yyyy\-mm\-dd">
                  <c:v>41964</c:v>
                </c:pt>
                <c:pt idx="47" c:formatCode="yyyy\-mm\-dd">
                  <c:v>41971</c:v>
                </c:pt>
                <c:pt idx="48" c:formatCode="yyyy\-mm\-dd">
                  <c:v>41978</c:v>
                </c:pt>
                <c:pt idx="49" c:formatCode="yyyy\-mm\-dd">
                  <c:v>41985</c:v>
                </c:pt>
                <c:pt idx="50" c:formatCode="yyyy\-mm\-dd">
                  <c:v>41992</c:v>
                </c:pt>
                <c:pt idx="51" c:formatCode="yyyy\-mm\-dd">
                  <c:v>41999</c:v>
                </c:pt>
                <c:pt idx="52" c:formatCode="yyyy\-mm\-dd">
                  <c:v>42004</c:v>
                </c:pt>
                <c:pt idx="53" c:formatCode="yyyy\-mm\-dd">
                  <c:v>42013</c:v>
                </c:pt>
                <c:pt idx="54" c:formatCode="yyyy\-mm\-dd">
                  <c:v>42020</c:v>
                </c:pt>
                <c:pt idx="55" c:formatCode="yyyy\-mm\-dd">
                  <c:v>42027</c:v>
                </c:pt>
                <c:pt idx="56" c:formatCode="yyyy\-mm\-dd">
                  <c:v>42034</c:v>
                </c:pt>
                <c:pt idx="57" c:formatCode="yyyy\-mm\-dd">
                  <c:v>42041</c:v>
                </c:pt>
                <c:pt idx="58" c:formatCode="yyyy\-mm\-dd">
                  <c:v>42048</c:v>
                </c:pt>
                <c:pt idx="59" c:formatCode="yyyy\-mm\-dd">
                  <c:v>42052</c:v>
                </c:pt>
                <c:pt idx="60" c:formatCode="yyyy\-mm\-dd">
                  <c:v>42062</c:v>
                </c:pt>
                <c:pt idx="61" c:formatCode="yyyy\-mm\-dd">
                  <c:v>42069</c:v>
                </c:pt>
                <c:pt idx="62" c:formatCode="yyyy\-mm\-dd">
                  <c:v>42076</c:v>
                </c:pt>
                <c:pt idx="63" c:formatCode="yyyy\-mm\-dd">
                  <c:v>42083</c:v>
                </c:pt>
                <c:pt idx="64" c:formatCode="yyyy\-mm\-dd">
                  <c:v>42090</c:v>
                </c:pt>
                <c:pt idx="65" c:formatCode="yyyy\-mm\-dd">
                  <c:v>42097</c:v>
                </c:pt>
                <c:pt idx="66" c:formatCode="yyyy\-mm\-dd">
                  <c:v>42104</c:v>
                </c:pt>
                <c:pt idx="67" c:formatCode="yyyy\-mm\-dd">
                  <c:v>42111</c:v>
                </c:pt>
                <c:pt idx="68" c:formatCode="yyyy\-mm\-dd">
                  <c:v>42118</c:v>
                </c:pt>
                <c:pt idx="69" c:formatCode="yyyy\-mm\-dd">
                  <c:v>42124</c:v>
                </c:pt>
                <c:pt idx="70" c:formatCode="yyyy\-mm\-dd">
                  <c:v>42132</c:v>
                </c:pt>
                <c:pt idx="71" c:formatCode="yyyy\-mm\-dd">
                  <c:v>42139</c:v>
                </c:pt>
                <c:pt idx="72" c:formatCode="yyyy\-mm\-dd">
                  <c:v>42146</c:v>
                </c:pt>
                <c:pt idx="73" c:formatCode="yyyy\-mm\-dd">
                  <c:v>42153</c:v>
                </c:pt>
                <c:pt idx="74" c:formatCode="yyyy\-mm\-dd">
                  <c:v>42160</c:v>
                </c:pt>
                <c:pt idx="75" c:formatCode="yyyy\-mm\-dd">
                  <c:v>42167</c:v>
                </c:pt>
                <c:pt idx="76" c:formatCode="yyyy\-mm\-dd">
                  <c:v>42174</c:v>
                </c:pt>
                <c:pt idx="77" c:formatCode="yyyy\-mm\-dd">
                  <c:v>42181</c:v>
                </c:pt>
                <c:pt idx="78" c:formatCode="yyyy\-mm\-dd">
                  <c:v>42188</c:v>
                </c:pt>
                <c:pt idx="79" c:formatCode="yyyy\-mm\-dd">
                  <c:v>42195</c:v>
                </c:pt>
                <c:pt idx="80" c:formatCode="yyyy\-mm\-dd">
                  <c:v>42202</c:v>
                </c:pt>
                <c:pt idx="81" c:formatCode="yyyy\-mm\-dd">
                  <c:v>42209</c:v>
                </c:pt>
                <c:pt idx="82" c:formatCode="yyyy\-mm\-dd">
                  <c:v>42216</c:v>
                </c:pt>
                <c:pt idx="83" c:formatCode="yyyy\-mm\-dd">
                  <c:v>42223</c:v>
                </c:pt>
                <c:pt idx="84" c:formatCode="yyyy\-mm\-dd">
                  <c:v>42230</c:v>
                </c:pt>
                <c:pt idx="85" c:formatCode="yyyy\-mm\-dd">
                  <c:v>42237</c:v>
                </c:pt>
                <c:pt idx="86" c:formatCode="yyyy\-mm\-dd">
                  <c:v>42244</c:v>
                </c:pt>
                <c:pt idx="87" c:formatCode="yyyy\-mm\-dd">
                  <c:v>42249</c:v>
                </c:pt>
                <c:pt idx="88" c:formatCode="yyyy\-mm\-dd">
                  <c:v>42258</c:v>
                </c:pt>
                <c:pt idx="89" c:formatCode="yyyy\-mm\-dd">
                  <c:v>42265</c:v>
                </c:pt>
                <c:pt idx="90" c:formatCode="yyyy\-mm\-dd">
                  <c:v>42272</c:v>
                </c:pt>
                <c:pt idx="91" c:formatCode="yyyy\-mm\-dd">
                  <c:v>42277</c:v>
                </c:pt>
                <c:pt idx="92" c:formatCode="yyyy\-mm\-dd">
                  <c:v>42286</c:v>
                </c:pt>
                <c:pt idx="93" c:formatCode="yyyy\-mm\-dd">
                  <c:v>42293</c:v>
                </c:pt>
                <c:pt idx="94" c:formatCode="yyyy\-mm\-dd">
                  <c:v>42300</c:v>
                </c:pt>
                <c:pt idx="95" c:formatCode="yyyy\-mm\-dd">
                  <c:v>42307</c:v>
                </c:pt>
                <c:pt idx="96" c:formatCode="yyyy\-mm\-dd">
                  <c:v>42314</c:v>
                </c:pt>
                <c:pt idx="97" c:formatCode="yyyy\-mm\-dd">
                  <c:v>42321</c:v>
                </c:pt>
                <c:pt idx="98" c:formatCode="yyyy\-mm\-dd">
                  <c:v>42328</c:v>
                </c:pt>
                <c:pt idx="99" c:formatCode="yyyy\-mm\-dd">
                  <c:v>42335</c:v>
                </c:pt>
                <c:pt idx="100" c:formatCode="yyyy\-mm\-dd">
                  <c:v>42342</c:v>
                </c:pt>
                <c:pt idx="101" c:formatCode="yyyy\-mm\-dd">
                  <c:v>42349</c:v>
                </c:pt>
                <c:pt idx="102" c:formatCode="yyyy\-mm\-dd">
                  <c:v>42356</c:v>
                </c:pt>
                <c:pt idx="103" c:formatCode="yyyy\-mm\-dd">
                  <c:v>42363</c:v>
                </c:pt>
                <c:pt idx="104" c:formatCode="yyyy\-mm\-dd">
                  <c:v>42369</c:v>
                </c:pt>
                <c:pt idx="105" c:formatCode="yyyy\-mm\-dd">
                  <c:v>42377</c:v>
                </c:pt>
                <c:pt idx="106" c:formatCode="yyyy\-mm\-dd">
                  <c:v>42384</c:v>
                </c:pt>
                <c:pt idx="107" c:formatCode="yyyy\-mm\-dd">
                  <c:v>42391</c:v>
                </c:pt>
                <c:pt idx="108" c:formatCode="yyyy\-mm\-dd">
                  <c:v>42398</c:v>
                </c:pt>
                <c:pt idx="109" c:formatCode="yyyy\-mm\-dd">
                  <c:v>42405</c:v>
                </c:pt>
                <c:pt idx="110" c:formatCode="yyyy\-mm\-dd">
                  <c:v>42419</c:v>
                </c:pt>
                <c:pt idx="111" c:formatCode="yyyy\-mm\-dd">
                  <c:v>42426</c:v>
                </c:pt>
                <c:pt idx="112" c:formatCode="yyyy\-mm\-dd">
                  <c:v>42433</c:v>
                </c:pt>
                <c:pt idx="113" c:formatCode="yyyy\-mm\-dd">
                  <c:v>42440</c:v>
                </c:pt>
                <c:pt idx="114" c:formatCode="yyyy\-mm\-dd">
                  <c:v>42447</c:v>
                </c:pt>
                <c:pt idx="115" c:formatCode="yyyy\-mm\-dd">
                  <c:v>42454</c:v>
                </c:pt>
                <c:pt idx="116" c:formatCode="yyyy\-mm\-dd">
                  <c:v>42461</c:v>
                </c:pt>
                <c:pt idx="117" c:formatCode="yyyy\-mm\-dd">
                  <c:v>42468</c:v>
                </c:pt>
                <c:pt idx="118" c:formatCode="yyyy\-mm\-dd">
                  <c:v>42475</c:v>
                </c:pt>
                <c:pt idx="119" c:formatCode="yyyy\-mm\-dd">
                  <c:v>42482</c:v>
                </c:pt>
                <c:pt idx="120" c:formatCode="yyyy\-mm\-dd">
                  <c:v>42489</c:v>
                </c:pt>
                <c:pt idx="121" c:formatCode="yyyy\-mm\-dd">
                  <c:v>42496</c:v>
                </c:pt>
                <c:pt idx="122" c:formatCode="yyyy\-mm\-dd">
                  <c:v>42503</c:v>
                </c:pt>
                <c:pt idx="123" c:formatCode="yyyy\-mm\-dd">
                  <c:v>42510</c:v>
                </c:pt>
                <c:pt idx="124" c:formatCode="yyyy\-mm\-dd">
                  <c:v>42517</c:v>
                </c:pt>
                <c:pt idx="125" c:formatCode="yyyy\-mm\-dd">
                  <c:v>42524</c:v>
                </c:pt>
                <c:pt idx="126" c:formatCode="yyyy\-mm\-dd">
                  <c:v>42529</c:v>
                </c:pt>
                <c:pt idx="127" c:formatCode="yyyy\-mm\-dd">
                  <c:v>42538</c:v>
                </c:pt>
                <c:pt idx="128" c:formatCode="yyyy\-mm\-dd">
                  <c:v>42545</c:v>
                </c:pt>
                <c:pt idx="129" c:formatCode="yyyy\-mm\-dd">
                  <c:v>42552</c:v>
                </c:pt>
                <c:pt idx="130" c:formatCode="yyyy\-mm\-dd">
                  <c:v>42559</c:v>
                </c:pt>
                <c:pt idx="131" c:formatCode="yyyy\-mm\-dd">
                  <c:v>42566</c:v>
                </c:pt>
                <c:pt idx="132" c:formatCode="yyyy\-mm\-dd">
                  <c:v>42573</c:v>
                </c:pt>
                <c:pt idx="133" c:formatCode="yyyy\-mm\-dd">
                  <c:v>42580</c:v>
                </c:pt>
                <c:pt idx="134" c:formatCode="yyyy\-mm\-dd">
                  <c:v>42587</c:v>
                </c:pt>
                <c:pt idx="135" c:formatCode="yyyy\-mm\-dd">
                  <c:v>42594</c:v>
                </c:pt>
                <c:pt idx="136" c:formatCode="yyyy\-mm\-dd">
                  <c:v>42601</c:v>
                </c:pt>
                <c:pt idx="137" c:formatCode="yyyy\-mm\-dd">
                  <c:v>42608</c:v>
                </c:pt>
                <c:pt idx="138" c:formatCode="yyyy\-mm\-dd">
                  <c:v>42615</c:v>
                </c:pt>
                <c:pt idx="139" c:formatCode="yyyy\-mm\-dd">
                  <c:v>42622</c:v>
                </c:pt>
                <c:pt idx="140" c:formatCode="yyyy\-mm\-dd">
                  <c:v>42627</c:v>
                </c:pt>
                <c:pt idx="141" c:formatCode="yyyy\-mm\-dd">
                  <c:v>42636</c:v>
                </c:pt>
                <c:pt idx="142" c:formatCode="yyyy\-mm\-dd">
                  <c:v>42643</c:v>
                </c:pt>
                <c:pt idx="143" c:formatCode="yyyy\-mm\-dd">
                  <c:v>42657</c:v>
                </c:pt>
                <c:pt idx="144" c:formatCode="yyyy\-mm\-dd">
                  <c:v>42664</c:v>
                </c:pt>
                <c:pt idx="145" c:formatCode="yyyy\-mm\-dd">
                  <c:v>42671</c:v>
                </c:pt>
                <c:pt idx="146" c:formatCode="yyyy\-mm\-dd">
                  <c:v>42678</c:v>
                </c:pt>
                <c:pt idx="147" c:formatCode="yyyy\-mm\-dd">
                  <c:v>42685</c:v>
                </c:pt>
                <c:pt idx="148" c:formatCode="yyyy\-mm\-dd">
                  <c:v>42692</c:v>
                </c:pt>
                <c:pt idx="149" c:formatCode="yyyy\-mm\-dd">
                  <c:v>42699</c:v>
                </c:pt>
                <c:pt idx="150" c:formatCode="yyyy\-mm\-dd">
                  <c:v>42706</c:v>
                </c:pt>
                <c:pt idx="151" c:formatCode="yyyy\-mm\-dd">
                  <c:v>42713</c:v>
                </c:pt>
                <c:pt idx="152" c:formatCode="yyyy\-mm\-dd">
                  <c:v>42720</c:v>
                </c:pt>
                <c:pt idx="153" c:formatCode="yyyy\-mm\-dd">
                  <c:v>42727</c:v>
                </c:pt>
                <c:pt idx="154" c:formatCode="yyyy\-mm\-dd">
                  <c:v>42734</c:v>
                </c:pt>
                <c:pt idx="155" c:formatCode="yyyy\-mm\-dd">
                  <c:v>42741</c:v>
                </c:pt>
                <c:pt idx="156" c:formatCode="yyyy\-mm\-dd">
                  <c:v>42748</c:v>
                </c:pt>
                <c:pt idx="157" c:formatCode="yyyy\-mm\-dd">
                  <c:v>42755</c:v>
                </c:pt>
                <c:pt idx="158" c:formatCode="yyyy\-mm\-dd">
                  <c:v>42761</c:v>
                </c:pt>
                <c:pt idx="159" c:formatCode="yyyy\-mm\-dd">
                  <c:v>42769</c:v>
                </c:pt>
                <c:pt idx="160" c:formatCode="yyyy\-mm\-dd">
                  <c:v>42776</c:v>
                </c:pt>
                <c:pt idx="161" c:formatCode="yyyy\-mm\-dd">
                  <c:v>42783</c:v>
                </c:pt>
                <c:pt idx="162" c:formatCode="yyyy\-mm\-dd">
                  <c:v>42790</c:v>
                </c:pt>
                <c:pt idx="163" c:formatCode="yyyy\-mm\-dd">
                  <c:v>42797</c:v>
                </c:pt>
                <c:pt idx="164" c:formatCode="yyyy\-mm\-dd">
                  <c:v>42804</c:v>
                </c:pt>
                <c:pt idx="165" c:formatCode="yyyy\-mm\-dd">
                  <c:v>42811</c:v>
                </c:pt>
                <c:pt idx="166" c:formatCode="yyyy\-mm\-dd">
                  <c:v>42818</c:v>
                </c:pt>
                <c:pt idx="167" c:formatCode="yyyy\-mm\-dd">
                  <c:v>42825</c:v>
                </c:pt>
                <c:pt idx="168" c:formatCode="yyyy\-mm\-dd">
                  <c:v>42832</c:v>
                </c:pt>
                <c:pt idx="169" c:formatCode="yyyy\-mm\-dd">
                  <c:v>42839</c:v>
                </c:pt>
                <c:pt idx="170" c:formatCode="yyyy\-mm\-dd">
                  <c:v>42846</c:v>
                </c:pt>
                <c:pt idx="171" c:formatCode="yyyy\-mm\-dd">
                  <c:v>42853</c:v>
                </c:pt>
                <c:pt idx="172" c:formatCode="yyyy\-mm\-dd">
                  <c:v>42860</c:v>
                </c:pt>
                <c:pt idx="173" c:formatCode="yyyy\-mm\-dd">
                  <c:v>42867</c:v>
                </c:pt>
                <c:pt idx="174" c:formatCode="yyyy\-mm\-dd">
                  <c:v>42874</c:v>
                </c:pt>
                <c:pt idx="175" c:formatCode="yyyy\-mm\-dd">
                  <c:v>42881</c:v>
                </c:pt>
                <c:pt idx="176" c:formatCode="yyyy\-mm\-dd">
                  <c:v>42888</c:v>
                </c:pt>
                <c:pt idx="177" c:formatCode="yyyy\-mm\-dd">
                  <c:v>42895</c:v>
                </c:pt>
                <c:pt idx="178" c:formatCode="yyyy\-mm\-dd">
                  <c:v>42902</c:v>
                </c:pt>
                <c:pt idx="179" c:formatCode="yyyy\-mm\-dd">
                  <c:v>42909</c:v>
                </c:pt>
                <c:pt idx="180" c:formatCode="yyyy\-mm\-dd">
                  <c:v>42916</c:v>
                </c:pt>
                <c:pt idx="181" c:formatCode="yyyy\-mm\-dd">
                  <c:v>42923</c:v>
                </c:pt>
                <c:pt idx="182" c:formatCode="yyyy\-mm\-dd">
                  <c:v>42930</c:v>
                </c:pt>
                <c:pt idx="183" c:formatCode="yyyy\-mm\-dd">
                  <c:v>42937</c:v>
                </c:pt>
                <c:pt idx="184" c:formatCode="yyyy\-mm\-dd">
                  <c:v>42944</c:v>
                </c:pt>
                <c:pt idx="185" c:formatCode="yyyy\-mm\-dd">
                  <c:v>42951</c:v>
                </c:pt>
                <c:pt idx="186" c:formatCode="yyyy\-mm\-dd">
                  <c:v>42958</c:v>
                </c:pt>
                <c:pt idx="187" c:formatCode="yyyy\-mm\-dd">
                  <c:v>42965</c:v>
                </c:pt>
                <c:pt idx="188" c:formatCode="yyyy\-mm\-dd">
                  <c:v>42972</c:v>
                </c:pt>
                <c:pt idx="189" c:formatCode="yyyy\-mm\-dd">
                  <c:v>42979</c:v>
                </c:pt>
                <c:pt idx="190" c:formatCode="yyyy\-mm\-dd">
                  <c:v>42986</c:v>
                </c:pt>
                <c:pt idx="191" c:formatCode="yyyy\-mm\-dd">
                  <c:v>42993</c:v>
                </c:pt>
                <c:pt idx="192" c:formatCode="yyyy\-mm\-dd">
                  <c:v>43000</c:v>
                </c:pt>
                <c:pt idx="193" c:formatCode="yyyy\-mm\-dd">
                  <c:v>43007</c:v>
                </c:pt>
                <c:pt idx="194" c:formatCode="yyyy\-mm\-dd">
                  <c:v>43021</c:v>
                </c:pt>
                <c:pt idx="195" c:formatCode="yyyy\-mm\-dd">
                  <c:v>43028</c:v>
                </c:pt>
                <c:pt idx="196" c:formatCode="yyyy\-mm\-dd">
                  <c:v>43035</c:v>
                </c:pt>
                <c:pt idx="197" c:formatCode="yyyy\-mm\-dd">
                  <c:v>43042</c:v>
                </c:pt>
                <c:pt idx="198" c:formatCode="yyyy\-mm\-dd">
                  <c:v>43049</c:v>
                </c:pt>
                <c:pt idx="199" c:formatCode="yyyy\-mm\-dd">
                  <c:v>43056</c:v>
                </c:pt>
                <c:pt idx="200" c:formatCode="yyyy\-mm\-dd">
                  <c:v>43063</c:v>
                </c:pt>
                <c:pt idx="201" c:formatCode="yyyy\-mm\-dd">
                  <c:v>43070</c:v>
                </c:pt>
                <c:pt idx="202" c:formatCode="yyyy\-mm\-dd">
                  <c:v>43077</c:v>
                </c:pt>
                <c:pt idx="203" c:formatCode="yyyy\-mm\-dd">
                  <c:v>43084</c:v>
                </c:pt>
                <c:pt idx="204" c:formatCode="yyyy\-mm\-dd">
                  <c:v>43091</c:v>
                </c:pt>
                <c:pt idx="205" c:formatCode="yyyy\-mm\-dd">
                  <c:v>43098</c:v>
                </c:pt>
                <c:pt idx="206" c:formatCode="yyyy\-mm\-dd">
                  <c:v>43105</c:v>
                </c:pt>
                <c:pt idx="207" c:formatCode="yyyy\-mm\-dd">
                  <c:v>43112</c:v>
                </c:pt>
                <c:pt idx="208" c:formatCode="yyyy\-mm\-dd">
                  <c:v>43119</c:v>
                </c:pt>
                <c:pt idx="209" c:formatCode="yyyy\-mm\-dd">
                  <c:v>43126</c:v>
                </c:pt>
                <c:pt idx="210" c:formatCode="yyyy\-mm\-dd">
                  <c:v>43133</c:v>
                </c:pt>
                <c:pt idx="211" c:formatCode="yyyy\-mm\-dd">
                  <c:v>43140</c:v>
                </c:pt>
                <c:pt idx="212" c:formatCode="yyyy\-mm\-dd">
                  <c:v>43145</c:v>
                </c:pt>
                <c:pt idx="213" c:formatCode="yyyy\-mm\-dd">
                  <c:v>43154</c:v>
                </c:pt>
                <c:pt idx="214" c:formatCode="yyyy\-mm\-dd">
                  <c:v>43161</c:v>
                </c:pt>
                <c:pt idx="215" c:formatCode="yyyy\-mm\-dd">
                  <c:v>43168</c:v>
                </c:pt>
                <c:pt idx="216" c:formatCode="yyyy\-mm\-dd">
                  <c:v>43175</c:v>
                </c:pt>
                <c:pt idx="217" c:formatCode="yyyy\-mm\-dd">
                  <c:v>43182</c:v>
                </c:pt>
                <c:pt idx="218" c:formatCode="yyyy\-mm\-dd">
                  <c:v>43189</c:v>
                </c:pt>
                <c:pt idx="219" c:formatCode="yyyy\-mm\-dd">
                  <c:v>43194</c:v>
                </c:pt>
                <c:pt idx="220" c:formatCode="yyyy\-mm\-dd">
                  <c:v>43203</c:v>
                </c:pt>
                <c:pt idx="221" c:formatCode="yyyy\-mm\-dd">
                  <c:v>43210</c:v>
                </c:pt>
                <c:pt idx="222" c:formatCode="yyyy\-mm\-dd">
                  <c:v>43217</c:v>
                </c:pt>
                <c:pt idx="223" c:formatCode="yyyy\-mm\-dd">
                  <c:v>43224</c:v>
                </c:pt>
                <c:pt idx="224" c:formatCode="yyyy\-mm\-dd">
                  <c:v>43231</c:v>
                </c:pt>
                <c:pt idx="225" c:formatCode="yyyy\-mm\-dd">
                  <c:v>43238</c:v>
                </c:pt>
                <c:pt idx="226" c:formatCode="yyyy\-mm\-dd">
                  <c:v>43245</c:v>
                </c:pt>
                <c:pt idx="227" c:formatCode="yyyy\-mm\-dd">
                  <c:v>43252</c:v>
                </c:pt>
                <c:pt idx="228" c:formatCode="yyyy\-mm\-dd">
                  <c:v>43259</c:v>
                </c:pt>
                <c:pt idx="229" c:formatCode="yyyy\-mm\-dd">
                  <c:v>43266</c:v>
                </c:pt>
                <c:pt idx="230" c:formatCode="yyyy\-mm\-dd">
                  <c:v>43273</c:v>
                </c:pt>
                <c:pt idx="231" c:formatCode="yyyy\-mm\-dd">
                  <c:v>43280</c:v>
                </c:pt>
                <c:pt idx="232" c:formatCode="yyyy\-mm\-dd">
                  <c:v>43287</c:v>
                </c:pt>
                <c:pt idx="233" c:formatCode="yyyy\-mm\-dd">
                  <c:v>43294</c:v>
                </c:pt>
                <c:pt idx="234" c:formatCode="yyyy\-mm\-dd">
                  <c:v>43301</c:v>
                </c:pt>
                <c:pt idx="235" c:formatCode="yyyy\-mm\-dd">
                  <c:v>43308</c:v>
                </c:pt>
                <c:pt idx="236" c:formatCode="yyyy\-mm\-dd">
                  <c:v>43315</c:v>
                </c:pt>
                <c:pt idx="237" c:formatCode="yyyy\-mm\-dd">
                  <c:v>43322</c:v>
                </c:pt>
                <c:pt idx="238" c:formatCode="yyyy\-mm\-dd">
                  <c:v>43329</c:v>
                </c:pt>
                <c:pt idx="239" c:formatCode="yyyy\-mm\-dd">
                  <c:v>43336</c:v>
                </c:pt>
                <c:pt idx="240" c:formatCode="yyyy\-mm\-dd">
                  <c:v>43343</c:v>
                </c:pt>
                <c:pt idx="241" c:formatCode="yyyy\-mm\-dd">
                  <c:v>43350</c:v>
                </c:pt>
                <c:pt idx="242" c:formatCode="yyyy\-mm\-dd">
                  <c:v>43357</c:v>
                </c:pt>
                <c:pt idx="243" c:formatCode="yyyy\-mm\-dd">
                  <c:v>43364</c:v>
                </c:pt>
                <c:pt idx="244" c:formatCode="yyyy\-mm\-dd">
                  <c:v>43371</c:v>
                </c:pt>
                <c:pt idx="245" c:formatCode="yyyy\-mm\-dd">
                  <c:v>43385</c:v>
                </c:pt>
                <c:pt idx="246" c:formatCode="yyyy\-mm\-dd">
                  <c:v>43392</c:v>
                </c:pt>
                <c:pt idx="247" c:formatCode="yyyy\-mm\-dd">
                  <c:v>43399</c:v>
                </c:pt>
                <c:pt idx="248" c:formatCode="yyyy\-mm\-dd">
                  <c:v>43406</c:v>
                </c:pt>
                <c:pt idx="249" c:formatCode="yyyy\-mm\-dd">
                  <c:v>43413</c:v>
                </c:pt>
                <c:pt idx="250" c:formatCode="yyyy\-mm\-dd">
                  <c:v>43420</c:v>
                </c:pt>
                <c:pt idx="251" c:formatCode="yyyy\-mm\-dd">
                  <c:v>43427</c:v>
                </c:pt>
                <c:pt idx="252" c:formatCode="yyyy\-mm\-dd">
                  <c:v>43434</c:v>
                </c:pt>
                <c:pt idx="253" c:formatCode="yyyy\-mm\-dd">
                  <c:v>43441</c:v>
                </c:pt>
                <c:pt idx="254" c:formatCode="yyyy\-mm\-dd">
                  <c:v>43448</c:v>
                </c:pt>
                <c:pt idx="255" c:formatCode="yyyy\-mm\-dd">
                  <c:v>43455</c:v>
                </c:pt>
                <c:pt idx="256" c:formatCode="yyyy\-mm\-dd">
                  <c:v>43462</c:v>
                </c:pt>
                <c:pt idx="257" c:formatCode="yyyy\-mm\-dd">
                  <c:v>43469</c:v>
                </c:pt>
                <c:pt idx="258" c:formatCode="yyyy\-mm\-dd">
                  <c:v>43476</c:v>
                </c:pt>
                <c:pt idx="259" c:formatCode="yyyy\-mm\-dd">
                  <c:v>43483</c:v>
                </c:pt>
                <c:pt idx="260" c:formatCode="yyyy\-mm\-dd">
                  <c:v>43490</c:v>
                </c:pt>
                <c:pt idx="261" c:formatCode="yyyy\-mm\-dd">
                  <c:v>43497</c:v>
                </c:pt>
                <c:pt idx="262" c:formatCode="yyyy\-mm\-dd">
                  <c:v>43511</c:v>
                </c:pt>
                <c:pt idx="263" c:formatCode="yyyy\-mm\-dd">
                  <c:v>43518</c:v>
                </c:pt>
                <c:pt idx="264" c:formatCode="yyyy\-mm\-dd">
                  <c:v>43525</c:v>
                </c:pt>
                <c:pt idx="265" c:formatCode="yyyy\-mm\-dd">
                  <c:v>43532</c:v>
                </c:pt>
                <c:pt idx="266" c:formatCode="yyyy\-mm\-dd">
                  <c:v>43539</c:v>
                </c:pt>
                <c:pt idx="267" c:formatCode="yyyy\-mm\-dd">
                  <c:v>43546</c:v>
                </c:pt>
                <c:pt idx="268" c:formatCode="yyyy\-mm\-dd">
                  <c:v>43553</c:v>
                </c:pt>
                <c:pt idx="269" c:formatCode="yyyy\-mm\-dd">
                  <c:v>43559</c:v>
                </c:pt>
                <c:pt idx="270" c:formatCode="yyyy\-mm\-dd">
                  <c:v>43567</c:v>
                </c:pt>
                <c:pt idx="271" c:formatCode="yyyy\-mm\-dd">
                  <c:v>43574</c:v>
                </c:pt>
                <c:pt idx="272" c:formatCode="yyyy\-mm\-dd">
                  <c:v>43581</c:v>
                </c:pt>
                <c:pt idx="273" c:formatCode="yyyy\-mm\-dd">
                  <c:v>43585</c:v>
                </c:pt>
                <c:pt idx="274" c:formatCode="yyyy\-mm\-dd">
                  <c:v>43595</c:v>
                </c:pt>
                <c:pt idx="275" c:formatCode="yyyy\-mm\-dd">
                  <c:v>43602</c:v>
                </c:pt>
                <c:pt idx="276" c:formatCode="yyyy\-mm\-dd">
                  <c:v>43609</c:v>
                </c:pt>
                <c:pt idx="277" c:formatCode="yyyy\-mm\-dd">
                  <c:v>43616</c:v>
                </c:pt>
                <c:pt idx="278" c:formatCode="yyyy\-mm\-dd">
                  <c:v>43622</c:v>
                </c:pt>
                <c:pt idx="279" c:formatCode="yyyy\-mm\-dd">
                  <c:v>43630</c:v>
                </c:pt>
                <c:pt idx="280" c:formatCode="yyyy\-mm\-dd">
                  <c:v>43637</c:v>
                </c:pt>
                <c:pt idx="281" c:formatCode="yyyy\-mm\-dd">
                  <c:v>43644</c:v>
                </c:pt>
                <c:pt idx="282" c:formatCode="yyyy\-mm\-dd">
                  <c:v>43651</c:v>
                </c:pt>
                <c:pt idx="283" c:formatCode="yyyy\-mm\-dd">
                  <c:v>43658</c:v>
                </c:pt>
                <c:pt idx="284" c:formatCode="yyyy\-mm\-dd">
                  <c:v>43665</c:v>
                </c:pt>
                <c:pt idx="285" c:formatCode="yyyy\-mm\-dd">
                  <c:v>43672</c:v>
                </c:pt>
                <c:pt idx="286" c:formatCode="yyyy\-mm\-dd">
                  <c:v>43679</c:v>
                </c:pt>
                <c:pt idx="287" c:formatCode="yyyy\-mm\-dd">
                  <c:v>43686</c:v>
                </c:pt>
                <c:pt idx="288" c:formatCode="yyyy\-mm\-dd">
                  <c:v>43693</c:v>
                </c:pt>
                <c:pt idx="289" c:formatCode="yyyy\-mm\-dd">
                  <c:v>43700</c:v>
                </c:pt>
                <c:pt idx="290" c:formatCode="yyyy\-mm\-dd">
                  <c:v>43707</c:v>
                </c:pt>
                <c:pt idx="291" c:formatCode="yyyy\-mm\-dd">
                  <c:v>43714</c:v>
                </c:pt>
                <c:pt idx="292" c:formatCode="yyyy\-mm\-dd">
                  <c:v>43720</c:v>
                </c:pt>
                <c:pt idx="293" c:formatCode="yyyy\-mm\-dd">
                  <c:v>43728</c:v>
                </c:pt>
                <c:pt idx="294" c:formatCode="yyyy\-mm\-dd">
                  <c:v>43735</c:v>
                </c:pt>
                <c:pt idx="295" c:formatCode="yyyy\-mm\-dd">
                  <c:v>43738</c:v>
                </c:pt>
                <c:pt idx="296" c:formatCode="yyyy\-mm\-dd">
                  <c:v>43749</c:v>
                </c:pt>
                <c:pt idx="297" c:formatCode="yyyy\-mm\-dd">
                  <c:v>43756</c:v>
                </c:pt>
                <c:pt idx="298" c:formatCode="yyyy\-mm\-dd">
                  <c:v>43763</c:v>
                </c:pt>
                <c:pt idx="299" c:formatCode="yyyy\-mm\-dd">
                  <c:v>43770</c:v>
                </c:pt>
                <c:pt idx="300" c:formatCode="yyyy\-mm\-dd">
                  <c:v>43777</c:v>
                </c:pt>
                <c:pt idx="301" c:formatCode="yyyy\-mm\-dd">
                  <c:v>43784</c:v>
                </c:pt>
                <c:pt idx="302" c:formatCode="yyyy\-mm\-dd">
                  <c:v>43791</c:v>
                </c:pt>
                <c:pt idx="303" c:formatCode="yyyy\-mm\-dd">
                  <c:v>43798</c:v>
                </c:pt>
                <c:pt idx="304" c:formatCode="yyyy\-mm\-dd">
                  <c:v>43805</c:v>
                </c:pt>
                <c:pt idx="305" c:formatCode="yyyy\-mm\-dd">
                  <c:v>43812</c:v>
                </c:pt>
                <c:pt idx="306" c:formatCode="yyyy\-mm\-dd">
                  <c:v>43819</c:v>
                </c:pt>
                <c:pt idx="307" c:formatCode="yyyy\-mm\-dd">
                  <c:v>43826</c:v>
                </c:pt>
                <c:pt idx="308" c:formatCode="yyyy\-mm\-dd">
                  <c:v>43833</c:v>
                </c:pt>
                <c:pt idx="309" c:formatCode="yyyy\-mm\-dd">
                  <c:v>43840</c:v>
                </c:pt>
                <c:pt idx="310" c:formatCode="yyyy\-mm\-dd">
                  <c:v>43847</c:v>
                </c:pt>
                <c:pt idx="311" c:formatCode="yyyy\-mm\-dd">
                  <c:v>43853</c:v>
                </c:pt>
                <c:pt idx="312" c:formatCode="yyyy\-mm\-dd">
                  <c:v>43868</c:v>
                </c:pt>
                <c:pt idx="313" c:formatCode="yyyy\-mm\-dd">
                  <c:v>43875</c:v>
                </c:pt>
                <c:pt idx="314" c:formatCode="yyyy\-mm\-dd">
                  <c:v>43882</c:v>
                </c:pt>
                <c:pt idx="315" c:formatCode="yyyy\-mm\-dd">
                  <c:v>43889</c:v>
                </c:pt>
                <c:pt idx="316" c:formatCode="yyyy\-mm\-dd">
                  <c:v>43896</c:v>
                </c:pt>
                <c:pt idx="317" c:formatCode="yyyy\-mm\-dd">
                  <c:v>43903</c:v>
                </c:pt>
                <c:pt idx="318" c:formatCode="yyyy\-mm\-dd">
                  <c:v>43910</c:v>
                </c:pt>
                <c:pt idx="319" c:formatCode="yyyy\-mm\-dd">
                  <c:v>43917</c:v>
                </c:pt>
                <c:pt idx="320" c:formatCode="yyyy\-mm\-dd">
                  <c:v>43924</c:v>
                </c:pt>
                <c:pt idx="321" c:formatCode="yyyy\-mm\-dd">
                  <c:v>43931</c:v>
                </c:pt>
                <c:pt idx="322" c:formatCode="yyyy\-mm\-dd">
                  <c:v>43938</c:v>
                </c:pt>
                <c:pt idx="323" c:formatCode="yyyy\-mm\-dd">
                  <c:v>43945</c:v>
                </c:pt>
                <c:pt idx="324" c:formatCode="yyyy\-mm\-dd">
                  <c:v>43951</c:v>
                </c:pt>
                <c:pt idx="325" c:formatCode="yyyy\-mm\-dd">
                  <c:v>43959</c:v>
                </c:pt>
                <c:pt idx="326" c:formatCode="yyyy\-mm\-dd">
                  <c:v>43966</c:v>
                </c:pt>
                <c:pt idx="327" c:formatCode="yyyy\-mm\-dd">
                  <c:v>43973</c:v>
                </c:pt>
                <c:pt idx="328" c:formatCode="yyyy\-mm\-dd">
                  <c:v>43980</c:v>
                </c:pt>
                <c:pt idx="329" c:formatCode="yyyy\-mm\-dd">
                  <c:v>43987</c:v>
                </c:pt>
                <c:pt idx="330" c:formatCode="yyyy\-mm\-dd">
                  <c:v>43994</c:v>
                </c:pt>
                <c:pt idx="331" c:formatCode="yyyy\-mm\-dd">
                  <c:v>44001</c:v>
                </c:pt>
                <c:pt idx="332" c:formatCode="yyyy\-mm\-dd">
                  <c:v>44006</c:v>
                </c:pt>
                <c:pt idx="333" c:formatCode="yyyy\-mm\-dd">
                  <c:v>44015</c:v>
                </c:pt>
                <c:pt idx="334" c:formatCode="yyyy\-mm\-dd">
                  <c:v>44022</c:v>
                </c:pt>
                <c:pt idx="335" c:formatCode="yyyy\-mm\-dd">
                  <c:v>44029</c:v>
                </c:pt>
                <c:pt idx="336" c:formatCode="yyyy\-mm\-dd">
                  <c:v>44036</c:v>
                </c:pt>
                <c:pt idx="337" c:formatCode="yyyy\-mm\-dd">
                  <c:v>44043</c:v>
                </c:pt>
                <c:pt idx="338" c:formatCode="yyyy\-mm\-dd">
                  <c:v>44050</c:v>
                </c:pt>
                <c:pt idx="339" c:formatCode="yyyy\-mm\-dd">
                  <c:v>44057</c:v>
                </c:pt>
                <c:pt idx="340" c:formatCode="yyyy\-mm\-dd">
                  <c:v>44064</c:v>
                </c:pt>
                <c:pt idx="341" c:formatCode="yyyy\-mm\-dd">
                  <c:v>44071</c:v>
                </c:pt>
                <c:pt idx="342" c:formatCode="yyyy\-mm\-dd">
                  <c:v>44078</c:v>
                </c:pt>
                <c:pt idx="343" c:formatCode="yyyy\-mm\-dd">
                  <c:v>44085</c:v>
                </c:pt>
                <c:pt idx="344" c:formatCode="yyyy\-mm\-dd">
                  <c:v>44092</c:v>
                </c:pt>
                <c:pt idx="345" c:formatCode="yyyy\-mm\-dd">
                  <c:v>44099</c:v>
                </c:pt>
                <c:pt idx="346" c:formatCode="yyyy\-mm\-dd">
                  <c:v>44104</c:v>
                </c:pt>
                <c:pt idx="347" c:formatCode="yyyy\-mm\-dd">
                  <c:v>44113</c:v>
                </c:pt>
                <c:pt idx="348" c:formatCode="yyyy\-mm\-dd">
                  <c:v>44120</c:v>
                </c:pt>
                <c:pt idx="349" c:formatCode="yyyy\-mm\-dd">
                  <c:v>44127</c:v>
                </c:pt>
                <c:pt idx="350" c:formatCode="yyyy\-mm\-dd">
                  <c:v>44134</c:v>
                </c:pt>
                <c:pt idx="351" c:formatCode="yyyy\-mm\-dd">
                  <c:v>44141</c:v>
                </c:pt>
                <c:pt idx="352" c:formatCode="yyyy\-mm\-dd">
                  <c:v>44148</c:v>
                </c:pt>
                <c:pt idx="353" c:formatCode="yyyy\-mm\-dd">
                  <c:v>44155</c:v>
                </c:pt>
                <c:pt idx="354" c:formatCode="yyyy\-mm\-dd">
                  <c:v>44162</c:v>
                </c:pt>
                <c:pt idx="355" c:formatCode="yyyy\-mm\-dd">
                  <c:v>44169</c:v>
                </c:pt>
                <c:pt idx="356" c:formatCode="yyyy\-mm\-dd">
                  <c:v>44176</c:v>
                </c:pt>
                <c:pt idx="357" c:formatCode="yyyy\-mm\-dd">
                  <c:v>44183</c:v>
                </c:pt>
                <c:pt idx="358" c:formatCode="yyyy\-mm\-dd">
                  <c:v>44190</c:v>
                </c:pt>
                <c:pt idx="359" c:formatCode="yyyy\-mm\-dd">
                  <c:v>44196</c:v>
                </c:pt>
                <c:pt idx="360" c:formatCode="yyyy\-mm\-dd">
                  <c:v>44204</c:v>
                </c:pt>
                <c:pt idx="361" c:formatCode="yyyy\-mm\-dd">
                  <c:v>44211</c:v>
                </c:pt>
                <c:pt idx="362" c:formatCode="yyyy\-mm\-dd">
                  <c:v>44218</c:v>
                </c:pt>
                <c:pt idx="363" c:formatCode="yyyy\-mm\-dd">
                  <c:v>44225</c:v>
                </c:pt>
                <c:pt idx="364" c:formatCode="yyyy\-mm\-dd">
                  <c:v>44232</c:v>
                </c:pt>
                <c:pt idx="365" c:formatCode="yyyy\-mm\-dd">
                  <c:v>44237</c:v>
                </c:pt>
                <c:pt idx="366" c:formatCode="yyyy\-mm\-dd">
                  <c:v>44246</c:v>
                </c:pt>
                <c:pt idx="367" c:formatCode="yyyy\-mm\-dd">
                  <c:v>44253</c:v>
                </c:pt>
                <c:pt idx="368" c:formatCode="yyyy\-mm\-dd">
                  <c:v>44260</c:v>
                </c:pt>
                <c:pt idx="369" c:formatCode="yyyy\-mm\-dd">
                  <c:v>44267</c:v>
                </c:pt>
                <c:pt idx="370" c:formatCode="yyyy\-mm\-dd">
                  <c:v>44274</c:v>
                </c:pt>
                <c:pt idx="371" c:formatCode="yyyy\-mm\-dd">
                  <c:v>44281</c:v>
                </c:pt>
                <c:pt idx="372" c:formatCode="yyyy\-mm\-dd">
                  <c:v>44288</c:v>
                </c:pt>
                <c:pt idx="373" c:formatCode="yyyy\-mm\-dd">
                  <c:v>44295</c:v>
                </c:pt>
                <c:pt idx="374" c:formatCode="yyyy\-mm\-dd">
                  <c:v>44302</c:v>
                </c:pt>
                <c:pt idx="375" c:formatCode="yyyy\-mm\-dd">
                  <c:v>44309</c:v>
                </c:pt>
                <c:pt idx="376" c:formatCode="yyyy\-mm\-dd">
                  <c:v>44316</c:v>
                </c:pt>
                <c:pt idx="377" c:formatCode="yyyy\-mm\-dd">
                  <c:v>44323</c:v>
                </c:pt>
                <c:pt idx="378" c:formatCode="yyyy\-mm\-dd">
                  <c:v>44330</c:v>
                </c:pt>
                <c:pt idx="379" c:formatCode="yyyy\-mm\-dd">
                  <c:v>44337</c:v>
                </c:pt>
                <c:pt idx="380" c:formatCode="yyyy\-mm\-dd">
                  <c:v>44344</c:v>
                </c:pt>
                <c:pt idx="381" c:formatCode="yyyy\-mm\-dd">
                  <c:v>44351</c:v>
                </c:pt>
                <c:pt idx="382" c:formatCode="yyyy\-mm\-dd">
                  <c:v>44358</c:v>
                </c:pt>
                <c:pt idx="383" c:formatCode="yyyy\-mm\-dd">
                  <c:v>44365</c:v>
                </c:pt>
                <c:pt idx="384" c:formatCode="yyyy\-mm\-dd">
                  <c:v>44372</c:v>
                </c:pt>
                <c:pt idx="385" c:formatCode="yyyy\-mm\-dd">
                  <c:v>44379</c:v>
                </c:pt>
                <c:pt idx="386" c:formatCode="yyyy\-mm\-dd">
                  <c:v>44386</c:v>
                </c:pt>
                <c:pt idx="387" c:formatCode="yyyy\-mm\-dd">
                  <c:v>44393</c:v>
                </c:pt>
                <c:pt idx="388" c:formatCode="yyyy\-mm\-dd">
                  <c:v>44400</c:v>
                </c:pt>
                <c:pt idx="389" c:formatCode="yyyy\-mm\-dd">
                  <c:v>44407</c:v>
                </c:pt>
                <c:pt idx="390" c:formatCode="yyyy\-mm\-dd">
                  <c:v>44414</c:v>
                </c:pt>
                <c:pt idx="391" c:formatCode="yyyy\-mm\-dd">
                  <c:v>44421</c:v>
                </c:pt>
                <c:pt idx="392" c:formatCode="yyyy\-mm\-dd">
                  <c:v>44428</c:v>
                </c:pt>
                <c:pt idx="393" c:formatCode="yyyy\-mm\-dd">
                  <c:v>44435</c:v>
                </c:pt>
                <c:pt idx="394" c:formatCode="yyyy\-mm\-dd">
                  <c:v>44442</c:v>
                </c:pt>
                <c:pt idx="395" c:formatCode="yyyy\-mm\-dd">
                  <c:v>44449</c:v>
                </c:pt>
                <c:pt idx="396" c:formatCode="yyyy\-mm\-dd">
                  <c:v>44456</c:v>
                </c:pt>
                <c:pt idx="397" c:formatCode="yyyy\-mm\-dd">
                  <c:v>44463</c:v>
                </c:pt>
                <c:pt idx="398" c:formatCode="yyyy\-mm\-dd">
                  <c:v>44469</c:v>
                </c:pt>
                <c:pt idx="399" c:formatCode="yyyy\-mm\-dd">
                  <c:v>44477</c:v>
                </c:pt>
                <c:pt idx="400" c:formatCode="yyyy\-mm\-dd">
                  <c:v>44484</c:v>
                </c:pt>
                <c:pt idx="401" c:formatCode="yyyy\-mm\-dd">
                  <c:v>44491</c:v>
                </c:pt>
                <c:pt idx="402" c:formatCode="yyyy\-mm\-dd">
                  <c:v>44498</c:v>
                </c:pt>
                <c:pt idx="403" c:formatCode="yyyy\-mm\-dd">
                  <c:v>44505</c:v>
                </c:pt>
                <c:pt idx="404" c:formatCode="yyyy\-mm\-dd">
                  <c:v>44512</c:v>
                </c:pt>
                <c:pt idx="405" c:formatCode="yyyy\-mm\-dd">
                  <c:v>44519</c:v>
                </c:pt>
                <c:pt idx="406" c:formatCode="yyyy\-mm\-dd">
                  <c:v>44526</c:v>
                </c:pt>
                <c:pt idx="407" c:formatCode="yyyy\-mm\-dd">
                  <c:v>44533</c:v>
                </c:pt>
                <c:pt idx="408" c:formatCode="yyyy\-mm\-dd">
                  <c:v>44540</c:v>
                </c:pt>
                <c:pt idx="409" c:formatCode="yyyy\-mm\-dd">
                  <c:v>44547</c:v>
                </c:pt>
                <c:pt idx="410" c:formatCode="yyyy\-mm\-dd">
                  <c:v>44554</c:v>
                </c:pt>
                <c:pt idx="411" c:formatCode="yyyy\-mm\-dd">
                  <c:v>44561</c:v>
                </c:pt>
                <c:pt idx="412" c:formatCode="yyyy\-mm\-dd">
                  <c:v>44568</c:v>
                </c:pt>
                <c:pt idx="413" c:formatCode="yyyy\-mm\-dd">
                  <c:v>44575</c:v>
                </c:pt>
                <c:pt idx="414" c:formatCode="yyyy\-mm\-dd">
                  <c:v>44582</c:v>
                </c:pt>
                <c:pt idx="415" c:formatCode="yyyy\-mm\-dd">
                  <c:v>44589</c:v>
                </c:pt>
                <c:pt idx="416" c:formatCode="yyyy\-mm\-dd">
                  <c:v>44603</c:v>
                </c:pt>
                <c:pt idx="417" c:formatCode="yyyy\-mm\-dd">
                  <c:v>44610</c:v>
                </c:pt>
                <c:pt idx="418" c:formatCode="yyyy\-mm\-dd">
                  <c:v>44617</c:v>
                </c:pt>
                <c:pt idx="419" c:formatCode="yyyy\-mm\-dd">
                  <c:v>44624</c:v>
                </c:pt>
                <c:pt idx="420" c:formatCode="yyyy\-mm\-dd">
                  <c:v>44631</c:v>
                </c:pt>
                <c:pt idx="421" c:formatCode="yyyy\-mm\-dd">
                  <c:v>44638</c:v>
                </c:pt>
                <c:pt idx="422" c:formatCode="yyyy\-mm\-dd">
                  <c:v>44645</c:v>
                </c:pt>
                <c:pt idx="423" c:formatCode="yyyy\-mm\-dd">
                  <c:v>44652</c:v>
                </c:pt>
                <c:pt idx="424" c:formatCode="yyyy\-mm\-dd">
                  <c:v>44659</c:v>
                </c:pt>
                <c:pt idx="425" c:formatCode="yyyy\-mm\-dd">
                  <c:v>44666</c:v>
                </c:pt>
                <c:pt idx="426" c:formatCode="yyyy\-mm\-dd">
                  <c:v>44673</c:v>
                </c:pt>
                <c:pt idx="427" c:formatCode="yyyy\-mm\-dd">
                  <c:v>44680</c:v>
                </c:pt>
                <c:pt idx="428" c:formatCode="yyyy\-mm\-dd">
                  <c:v>44687</c:v>
                </c:pt>
                <c:pt idx="429" c:formatCode="yyyy\-mm\-dd">
                  <c:v>44694</c:v>
                </c:pt>
                <c:pt idx="430" c:formatCode="yyyy\-mm\-dd">
                  <c:v>44701</c:v>
                </c:pt>
                <c:pt idx="431" c:formatCode="yyyy\-mm\-dd">
                  <c:v>44708</c:v>
                </c:pt>
                <c:pt idx="432" c:formatCode="yyyy\-mm\-dd">
                  <c:v>44714</c:v>
                </c:pt>
                <c:pt idx="433" c:formatCode="yyyy\-mm\-dd">
                  <c:v>44722</c:v>
                </c:pt>
                <c:pt idx="434" c:formatCode="yyyy\-mm\-dd">
                  <c:v>44729</c:v>
                </c:pt>
                <c:pt idx="435" c:formatCode="yyyy\-mm\-dd">
                  <c:v>44736</c:v>
                </c:pt>
                <c:pt idx="436" c:formatCode="yyyy\-mm\-dd">
                  <c:v>44743</c:v>
                </c:pt>
                <c:pt idx="437" c:formatCode="yyyy\-mm\-dd">
                  <c:v>44750</c:v>
                </c:pt>
                <c:pt idx="438" c:formatCode="yyyy\-mm\-dd">
                  <c:v>44757</c:v>
                </c:pt>
                <c:pt idx="439" c:formatCode="yyyy\-mm\-dd">
                  <c:v>44764</c:v>
                </c:pt>
                <c:pt idx="440" c:formatCode="yyyy\-mm\-dd">
                  <c:v>44771</c:v>
                </c:pt>
                <c:pt idx="441" c:formatCode="yyyy\-mm\-dd">
                  <c:v>44778</c:v>
                </c:pt>
                <c:pt idx="442" c:formatCode="yyyy\-mm\-dd">
                  <c:v>44785</c:v>
                </c:pt>
                <c:pt idx="443" c:formatCode="yyyy\-mm\-dd">
                  <c:v>44792</c:v>
                </c:pt>
                <c:pt idx="444" c:formatCode="yyyy\-mm\-dd">
                  <c:v>44799</c:v>
                </c:pt>
                <c:pt idx="445" c:formatCode="yyyy\-mm\-dd">
                  <c:v>44806</c:v>
                </c:pt>
                <c:pt idx="446" c:formatCode="yyyy\-mm\-dd">
                  <c:v>44813</c:v>
                </c:pt>
                <c:pt idx="447" c:formatCode="yyyy\-mm\-dd">
                  <c:v>44820</c:v>
                </c:pt>
                <c:pt idx="448" c:formatCode="yyyy\-mm\-dd">
                  <c:v>44827</c:v>
                </c:pt>
                <c:pt idx="449" c:formatCode="yyyy\-mm\-dd">
                  <c:v>44834</c:v>
                </c:pt>
                <c:pt idx="450" c:formatCode="yyyy\-mm\-dd">
                  <c:v>44848</c:v>
                </c:pt>
                <c:pt idx="451" c:formatCode="yyyy\-mm\-dd">
                  <c:v>44855</c:v>
                </c:pt>
                <c:pt idx="452" c:formatCode="yyyy\-mm\-dd">
                  <c:v>44862</c:v>
                </c:pt>
                <c:pt idx="453" c:formatCode="yyyy\-mm\-dd">
                  <c:v>44869</c:v>
                </c:pt>
                <c:pt idx="454" c:formatCode="yyyy\-mm\-dd">
                  <c:v>44876</c:v>
                </c:pt>
                <c:pt idx="455" c:formatCode="yyyy\-mm\-dd">
                  <c:v>44883</c:v>
                </c:pt>
                <c:pt idx="456" c:formatCode="yyyy\-mm\-dd">
                  <c:v>44890</c:v>
                </c:pt>
                <c:pt idx="457" c:formatCode="yyyy\-mm\-dd">
                  <c:v>44897</c:v>
                </c:pt>
                <c:pt idx="458" c:formatCode="yyyy\-mm\-dd">
                  <c:v>44904</c:v>
                </c:pt>
                <c:pt idx="459" c:formatCode="yyyy\-mm\-dd">
                  <c:v>44911</c:v>
                </c:pt>
                <c:pt idx="460" c:formatCode="yyyy\-mm\-dd">
                  <c:v>44918</c:v>
                </c:pt>
                <c:pt idx="461" c:formatCode="yyyy\-mm\-dd">
                  <c:v>44925</c:v>
                </c:pt>
                <c:pt idx="462" c:formatCode="yyyy\-mm\-dd">
                  <c:v>44932</c:v>
                </c:pt>
                <c:pt idx="463" c:formatCode="yyyy\-mm\-dd">
                  <c:v>44939</c:v>
                </c:pt>
                <c:pt idx="464" c:formatCode="yyyy\-mm\-dd">
                  <c:v>44946</c:v>
                </c:pt>
                <c:pt idx="465" c:formatCode="yyyy\-mm\-dd">
                  <c:v>44960</c:v>
                </c:pt>
                <c:pt idx="466" c:formatCode="yyyy\-mm\-dd">
                  <c:v>44967</c:v>
                </c:pt>
                <c:pt idx="467" c:formatCode="yyyy\-mm\-dd">
                  <c:v>44974</c:v>
                </c:pt>
                <c:pt idx="468" c:formatCode="yyyy\-mm\-dd">
                  <c:v>44981</c:v>
                </c:pt>
                <c:pt idx="469" c:formatCode="yyyy\-mm\-dd">
                  <c:v>44988</c:v>
                </c:pt>
                <c:pt idx="470" c:formatCode="yyyy\-mm\-dd">
                  <c:v>44995</c:v>
                </c:pt>
                <c:pt idx="471" c:formatCode="yyyy\-mm\-dd">
                  <c:v>45002</c:v>
                </c:pt>
                <c:pt idx="472" c:formatCode="yyyy\-mm\-dd">
                  <c:v>45009</c:v>
                </c:pt>
                <c:pt idx="473" c:formatCode="yyyy\-mm\-dd">
                  <c:v>45016</c:v>
                </c:pt>
                <c:pt idx="474" c:formatCode="yyyy\-mm\-dd">
                  <c:v>45023</c:v>
                </c:pt>
                <c:pt idx="475" c:formatCode="yyyy\-mm\-dd">
                  <c:v>45030</c:v>
                </c:pt>
                <c:pt idx="476" c:formatCode="yyyy\-mm\-dd">
                  <c:v>45037</c:v>
                </c:pt>
                <c:pt idx="477" c:formatCode="yyyy\-mm\-dd">
                  <c:v>45044</c:v>
                </c:pt>
                <c:pt idx="478" c:formatCode="yyyy\-mm\-dd">
                  <c:v>45051</c:v>
                </c:pt>
                <c:pt idx="479" c:formatCode="yyyy\-mm\-dd">
                  <c:v>45058</c:v>
                </c:pt>
                <c:pt idx="480" c:formatCode="yyyy\-mm\-dd">
                  <c:v>45065</c:v>
                </c:pt>
                <c:pt idx="481" c:formatCode="yyyy\-mm\-dd">
                  <c:v>45072</c:v>
                </c:pt>
                <c:pt idx="482" c:formatCode="yyyy\-mm\-dd">
                  <c:v>45079</c:v>
                </c:pt>
                <c:pt idx="483" c:formatCode="yyyy\-mm\-dd">
                  <c:v>45086</c:v>
                </c:pt>
                <c:pt idx="484" c:formatCode="yyyy\-mm\-dd">
                  <c:v>45093</c:v>
                </c:pt>
                <c:pt idx="485" c:formatCode="yyyy\-mm\-dd">
                  <c:v>45098</c:v>
                </c:pt>
                <c:pt idx="486" c:formatCode="yyyy\-mm\-dd">
                  <c:v>45107</c:v>
                </c:pt>
                <c:pt idx="487" c:formatCode="yyyy\-mm\-dd">
                  <c:v>45114</c:v>
                </c:pt>
                <c:pt idx="488" c:formatCode="yyyy\-mm\-dd">
                  <c:v>45121</c:v>
                </c:pt>
                <c:pt idx="489" c:formatCode="yyyy\-mm\-dd">
                  <c:v>45128</c:v>
                </c:pt>
                <c:pt idx="490" c:formatCode="yyyy\-mm\-dd">
                  <c:v>45135</c:v>
                </c:pt>
                <c:pt idx="491" c:formatCode="yyyy\-mm\-dd">
                  <c:v>45142</c:v>
                </c:pt>
                <c:pt idx="492" c:formatCode="yyyy\-mm\-dd">
                  <c:v>45149</c:v>
                </c:pt>
                <c:pt idx="493" c:formatCode="yyyy\-mm\-dd">
                  <c:v>45156</c:v>
                </c:pt>
                <c:pt idx="494" c:formatCode="yyyy\-mm\-dd">
                  <c:v>45163</c:v>
                </c:pt>
                <c:pt idx="495" c:formatCode="yyyy\-mm\-dd">
                  <c:v>45170</c:v>
                </c:pt>
                <c:pt idx="496" c:formatCode="yyyy\-mm\-dd">
                  <c:v>45177</c:v>
                </c:pt>
                <c:pt idx="497" c:formatCode="yyyy\-mm\-dd">
                  <c:v>45184</c:v>
                </c:pt>
                <c:pt idx="498" c:formatCode="yyyy\-mm\-dd">
                  <c:v>45191</c:v>
                </c:pt>
                <c:pt idx="499" c:formatCode="yyyy\-mm\-dd">
                  <c:v>45197</c:v>
                </c:pt>
                <c:pt idx="500" c:formatCode="yyyy\-mm\-dd">
                  <c:v>45212</c:v>
                </c:pt>
                <c:pt idx="501" c:formatCode="yyyy\-mm\-dd">
                  <c:v>45219</c:v>
                </c:pt>
                <c:pt idx="502" c:formatCode="yyyy\-mm\-dd">
                  <c:v>45226</c:v>
                </c:pt>
                <c:pt idx="503" c:formatCode="yyyy\-mm\-dd">
                  <c:v>45233</c:v>
                </c:pt>
                <c:pt idx="504" c:formatCode="yyyy\-mm\-dd">
                  <c:v>45240</c:v>
                </c:pt>
                <c:pt idx="505" c:formatCode="yyyy\-mm\-dd">
                  <c:v>45247</c:v>
                </c:pt>
                <c:pt idx="506" c:formatCode="yyyy\-mm\-dd">
                  <c:v>45254</c:v>
                </c:pt>
                <c:pt idx="507" c:formatCode="yyyy\-mm\-dd">
                  <c:v>45261</c:v>
                </c:pt>
                <c:pt idx="508" c:formatCode="yyyy\-mm\-dd">
                  <c:v>45268</c:v>
                </c:pt>
                <c:pt idx="509" c:formatCode="yyyy\-mm\-dd">
                  <c:v>45275</c:v>
                </c:pt>
                <c:pt idx="510" c:formatCode="yyyy\-mm\-dd">
                  <c:v>45282</c:v>
                </c:pt>
                <c:pt idx="511" c:formatCode="yyyy\-mm\-dd">
                  <c:v>45289</c:v>
                </c:pt>
                <c:pt idx="512" c:formatCode="yyyy\-mm\-dd">
                  <c:v>45296</c:v>
                </c:pt>
                <c:pt idx="513" c:formatCode="yyyy\-mm\-dd">
                  <c:v>45303</c:v>
                </c:pt>
                <c:pt idx="514" c:formatCode="yyyy\-mm\-dd">
                  <c:v>45310</c:v>
                </c:pt>
                <c:pt idx="515" c:formatCode="yyyy\-mm\-dd">
                  <c:v>45317</c:v>
                </c:pt>
                <c:pt idx="516" c:formatCode="yyyy\-mm\-dd">
                  <c:v>45324</c:v>
                </c:pt>
                <c:pt idx="517" c:formatCode="yyyy\-mm\-dd">
                  <c:v>45330</c:v>
                </c:pt>
                <c:pt idx="518" c:formatCode="yyyy\-mm\-dd">
                  <c:v>45345</c:v>
                </c:pt>
                <c:pt idx="519" c:formatCode="yyyy\-mm\-dd">
                  <c:v>45352</c:v>
                </c:pt>
                <c:pt idx="520" c:formatCode="yyyy\-mm\-dd">
                  <c:v>45359</c:v>
                </c:pt>
                <c:pt idx="521" c:formatCode="yyyy\-mm\-dd">
                  <c:v>45366</c:v>
                </c:pt>
                <c:pt idx="522" c:formatCode="yyyy\-mm\-dd">
                  <c:v>45373</c:v>
                </c:pt>
                <c:pt idx="523" c:formatCode="yyyy\-mm\-dd">
                  <c:v>45380</c:v>
                </c:pt>
                <c:pt idx="524" c:formatCode="yyyy\-mm\-dd">
                  <c:v>45385</c:v>
                </c:pt>
                <c:pt idx="525" c:formatCode="yyyy\-mm\-dd">
                  <c:v>45394</c:v>
                </c:pt>
                <c:pt idx="526" c:formatCode="yyyy\-mm\-dd">
                  <c:v>45401</c:v>
                </c:pt>
                <c:pt idx="527" c:formatCode="yyyy\-mm\-dd">
                  <c:v>45408</c:v>
                </c:pt>
                <c:pt idx="528" c:formatCode="yyyy\-mm\-dd">
                  <c:v>45412</c:v>
                </c:pt>
                <c:pt idx="529" c:formatCode="yyyy\-mm\-dd">
                  <c:v>45422</c:v>
                </c:pt>
                <c:pt idx="530" c:formatCode="yyyy\-mm\-dd">
                  <c:v>45429</c:v>
                </c:pt>
                <c:pt idx="531" c:formatCode="yyyy\-mm\-dd">
                  <c:v>45436</c:v>
                </c:pt>
                <c:pt idx="532" c:formatCode="yyyy\-mm\-dd">
                  <c:v>45443</c:v>
                </c:pt>
                <c:pt idx="533" c:formatCode="yyyy\-mm\-dd">
                  <c:v>45450</c:v>
                </c:pt>
                <c:pt idx="534" c:formatCode="yyyy\-mm\-dd">
                  <c:v>45457</c:v>
                </c:pt>
                <c:pt idx="535" c:formatCode="yyyy\-mm\-dd">
                  <c:v>45464</c:v>
                </c:pt>
                <c:pt idx="536" c:formatCode="yyyy\-mm\-dd">
                  <c:v>45471</c:v>
                </c:pt>
                <c:pt idx="537" c:formatCode="yyyy\-mm\-dd">
                  <c:v>45478</c:v>
                </c:pt>
                <c:pt idx="538" c:formatCode="yyyy\-mm\-dd">
                  <c:v>45485</c:v>
                </c:pt>
                <c:pt idx="539" c:formatCode="yyyy\-mm\-dd">
                  <c:v>45492</c:v>
                </c:pt>
                <c:pt idx="540" c:formatCode="yyyy\-mm\-dd">
                  <c:v>45499</c:v>
                </c:pt>
                <c:pt idx="541" c:formatCode="yyyy\-mm\-dd">
                  <c:v>45506</c:v>
                </c:pt>
                <c:pt idx="542" c:formatCode="yyyy\-mm\-dd">
                  <c:v>45513</c:v>
                </c:pt>
                <c:pt idx="543" c:formatCode="yyyy\-mm\-dd">
                  <c:v>45520</c:v>
                </c:pt>
                <c:pt idx="544" c:formatCode="yyyy\-mm\-dd">
                  <c:v>45527</c:v>
                </c:pt>
                <c:pt idx="545" c:formatCode="yyyy\-mm\-dd">
                  <c:v>45534</c:v>
                </c:pt>
                <c:pt idx="546" c:formatCode="yyyy\-mm\-dd">
                  <c:v>45541</c:v>
                </c:pt>
                <c:pt idx="547" c:formatCode="yyyy\-mm\-dd">
                  <c:v>45548</c:v>
                </c:pt>
                <c:pt idx="548" c:formatCode="yyyy\-mm\-dd">
                  <c:v>45555</c:v>
                </c:pt>
                <c:pt idx="549" c:formatCode="yyyy\-mm\-dd">
                  <c:v>45562</c:v>
                </c:pt>
                <c:pt idx="550" c:formatCode="yyyy\-mm\-dd">
                  <c:v>45565</c:v>
                </c:pt>
                <c:pt idx="551" c:formatCode="yyyy\-mm\-dd">
                  <c:v>45576</c:v>
                </c:pt>
                <c:pt idx="552" c:formatCode="yyyy\-mm\-dd">
                  <c:v>45583</c:v>
                </c:pt>
                <c:pt idx="553" c:formatCode="yyyy\-mm\-dd">
                  <c:v>45590</c:v>
                </c:pt>
                <c:pt idx="554" c:formatCode="yyyy\-mm\-dd">
                  <c:v>45597</c:v>
                </c:pt>
                <c:pt idx="555" c:formatCode="yyyy\-mm\-dd">
                  <c:v>45604</c:v>
                </c:pt>
                <c:pt idx="556" c:formatCode="yyyy\-mm\-dd">
                  <c:v>45611</c:v>
                </c:pt>
                <c:pt idx="557" c:formatCode="yyyy\-mm\-dd">
                  <c:v>45618</c:v>
                </c:pt>
                <c:pt idx="558" c:formatCode="yyyy\-mm\-dd">
                  <c:v>45625</c:v>
                </c:pt>
                <c:pt idx="559" c:formatCode="yyyy\-mm\-dd">
                  <c:v>45632</c:v>
                </c:pt>
                <c:pt idx="560" c:formatCode="yyyy\-mm\-dd">
                  <c:v>45639</c:v>
                </c:pt>
                <c:pt idx="561" c:formatCode="yyyy\-mm\-dd">
                  <c:v>45646</c:v>
                </c:pt>
                <c:pt idx="562" c:formatCode="yyyy\-mm\-dd">
                  <c:v>45653</c:v>
                </c:pt>
                <c:pt idx="563" c:formatCode="yyyy\-mm\-dd">
                  <c:v>45660</c:v>
                </c:pt>
                <c:pt idx="564" c:formatCode="yyyy\-mm\-dd">
                  <c:v>45667</c:v>
                </c:pt>
                <c:pt idx="565" c:formatCode="yyyy\-mm\-dd">
                  <c:v>45674</c:v>
                </c:pt>
                <c:pt idx="566" c:formatCode="yyyy\-mm\-dd">
                  <c:v>45681</c:v>
                </c:pt>
                <c:pt idx="567" c:formatCode="yyyy\-mm\-dd">
                  <c:v>45684</c:v>
                </c:pt>
                <c:pt idx="568" c:formatCode="yyyy\-mm\-dd">
                  <c:v>45695</c:v>
                </c:pt>
                <c:pt idx="569" c:formatCode="yyyy\-mm\-dd">
                  <c:v>45702</c:v>
                </c:pt>
                <c:pt idx="570" c:formatCode="yyyy\-mm\-dd">
                  <c:v>45709</c:v>
                </c:pt>
                <c:pt idx="571" c:formatCode="yyyy\-mm\-dd">
                  <c:v>45716</c:v>
                </c:pt>
                <c:pt idx="572" c:formatCode="yyyy\-mm\-dd">
                  <c:v>45723</c:v>
                </c:pt>
                <c:pt idx="573" c:formatCode="yyyy\-mm\-dd">
                  <c:v>45730</c:v>
                </c:pt>
                <c:pt idx="574" c:formatCode="yyyy\-mm\-dd">
                  <c:v>45737</c:v>
                </c:pt>
                <c:pt idx="575" c:formatCode="yyyy\-mm\-dd">
                  <c:v>45744</c:v>
                </c:pt>
                <c:pt idx="576" c:formatCode="yyyy\-mm\-dd">
                  <c:v>45750</c:v>
                </c:pt>
                <c:pt idx="577" c:formatCode="yyyy\-mm\-dd">
                  <c:v>45758</c:v>
                </c:pt>
                <c:pt idx="578" c:formatCode="yyyy\-mm\-dd">
                  <c:v>45765</c:v>
                </c:pt>
                <c:pt idx="579" c:formatCode="yyyy\-mm\-dd">
                  <c:v>45772</c:v>
                </c:pt>
                <c:pt idx="580" c:formatCode="yyyy\-mm\-dd">
                  <c:v>45777</c:v>
                </c:pt>
                <c:pt idx="581" c:formatCode="yyyy\-mm\-dd">
                  <c:v>45786</c:v>
                </c:pt>
                <c:pt idx="582" c:formatCode="yyyy\-mm\-dd">
                  <c:v>45793</c:v>
                </c:pt>
                <c:pt idx="583" c:formatCode="yyyy\-mm\-dd">
                  <c:v>45800</c:v>
                </c:pt>
                <c:pt idx="584" c:formatCode="yyyy\-mm\-dd">
                  <c:v>45807</c:v>
                </c:pt>
                <c:pt idx="585" c:formatCode="yyyy\-mm\-dd">
                  <c:v>45814</c:v>
                </c:pt>
                <c:pt idx="586" c:formatCode="yyyy\-mm\-dd">
                  <c:v>45821</c:v>
                </c:pt>
                <c:pt idx="587" c:formatCode="yyyy\-mm\-dd">
                  <c:v>45828</c:v>
                </c:pt>
                <c:pt idx="588" c:formatCode="yyyy\-mm\-dd">
                  <c:v>45835</c:v>
                </c:pt>
                <c:pt idx="589" c:formatCode="yyyy\-mm\-dd">
                  <c:v>45842</c:v>
                </c:pt>
                <c:pt idx="590" c:formatCode="yyyy\-mm\-dd">
                  <c:v>45849</c:v>
                </c:pt>
                <c:pt idx="591" c:formatCode="yyyy\-mm\-dd">
                  <c:v>45856</c:v>
                </c:pt>
                <c:pt idx="592" c:formatCode="yyyy\-mm\-dd">
                  <c:v>45863</c:v>
                </c:pt>
                <c:pt idx="593" c:formatCode="yyyy\-mm\-dd">
                  <c:v>45867</c:v>
                </c:pt>
              </c:numCache>
            </c:numRef>
          </c:cat>
          <c:val>
            <c:numRef>
              <c:f>Sheet1!$U$5:$U$598</c:f>
              <c:numCache>
                <c:formatCode>General</c:formatCode>
                <c:ptCount val="594"/>
                <c:pt idx="0">
                  <c:v>1</c:v>
                </c:pt>
                <c:pt idx="1">
                  <c:v>0.951840816118341</c:v>
                </c:pt>
                <c:pt idx="2">
                  <c:v>0.956008169572486</c:v>
                </c:pt>
                <c:pt idx="3">
                  <c:v>0.997101188407889</c:v>
                </c:pt>
                <c:pt idx="4">
                  <c:v>0.985048004535801</c:v>
                </c:pt>
                <c:pt idx="5">
                  <c:v>0.993337100950175</c:v>
                </c:pt>
                <c:pt idx="6">
                  <c:v>1.02751565035525</c:v>
                </c:pt>
                <c:pt idx="7">
                  <c:v>1.01310914825355</c:v>
                </c:pt>
                <c:pt idx="8">
                  <c:v>0.97835191570692</c:v>
                </c:pt>
                <c:pt idx="9">
                  <c:v>0.968141273618066</c:v>
                </c:pt>
                <c:pt idx="10">
                  <c:v>0.939104187501483</c:v>
                </c:pt>
                <c:pt idx="11">
                  <c:v>0.969584214533845</c:v>
                </c:pt>
                <c:pt idx="12">
                  <c:v>0.979692233011389</c:v>
                </c:pt>
                <c:pt idx="13">
                  <c:v>0.996832717710443</c:v>
                </c:pt>
                <c:pt idx="14">
                  <c:v>1.03653349658089</c:v>
                </c:pt>
                <c:pt idx="15">
                  <c:v>1.0161237168358</c:v>
                </c:pt>
                <c:pt idx="16">
                  <c:v>0.989263920948869</c:v>
                </c:pt>
                <c:pt idx="17">
                  <c:v>0.991820246600058</c:v>
                </c:pt>
                <c:pt idx="18">
                  <c:v>0.97889700183287</c:v>
                </c:pt>
                <c:pt idx="19">
                  <c:v>0.994588335258714</c:v>
                </c:pt>
                <c:pt idx="20">
                  <c:v>0.999446667333856</c:v>
                </c:pt>
                <c:pt idx="21">
                  <c:v>1.00354733580248</c:v>
                </c:pt>
                <c:pt idx="22">
                  <c:v>0.993553750796275</c:v>
                </c:pt>
                <c:pt idx="23">
                  <c:v>1.00590126488691</c:v>
                </c:pt>
                <c:pt idx="24">
                  <c:v>0.986254239205253</c:v>
                </c:pt>
                <c:pt idx="25">
                  <c:v>0.999288455933085</c:v>
                </c:pt>
                <c:pt idx="26">
                  <c:v>1.02428076679792</c:v>
                </c:pt>
                <c:pt idx="27">
                  <c:v>1.0254582912904</c:v>
                </c:pt>
                <c:pt idx="28">
                  <c:v>1.05447654271642</c:v>
                </c:pt>
                <c:pt idx="29">
                  <c:v>1.09687831802344</c:v>
                </c:pt>
                <c:pt idx="30">
                  <c:v>1.11739479374538</c:v>
                </c:pt>
                <c:pt idx="31">
                  <c:v>1.12331448608631</c:v>
                </c:pt>
                <c:pt idx="32">
                  <c:v>1.14554196618491</c:v>
                </c:pt>
                <c:pt idx="33">
                  <c:v>1.15701117284025</c:v>
                </c:pt>
                <c:pt idx="34">
                  <c:v>1.1563983836374</c:v>
                </c:pt>
                <c:pt idx="35">
                  <c:v>1.21585604024963</c:v>
                </c:pt>
                <c:pt idx="36">
                  <c:v>1.20953664523211</c:v>
                </c:pt>
                <c:pt idx="37">
                  <c:v>1.20320136798903</c:v>
                </c:pt>
                <c:pt idx="38">
                  <c:v>1.21075224634228</c:v>
                </c:pt>
                <c:pt idx="39">
                  <c:v>1.21353876245495</c:v>
                </c:pt>
                <c:pt idx="40">
                  <c:v>1.21187662646461</c:v>
                </c:pt>
                <c:pt idx="41">
                  <c:v>1.18597587265957</c:v>
                </c:pt>
                <c:pt idx="42">
                  <c:v>1.17069136855</c:v>
                </c:pt>
                <c:pt idx="43">
                  <c:v>1.23011410462783</c:v>
                </c:pt>
                <c:pt idx="44">
                  <c:v>1.22785149834036</c:v>
                </c:pt>
                <c:pt idx="45">
                  <c:v>1.27041637188679</c:v>
                </c:pt>
                <c:pt idx="46">
                  <c:v>1.26790138074571</c:v>
                </c:pt>
                <c:pt idx="47">
                  <c:v>1.31864804387485</c:v>
                </c:pt>
                <c:pt idx="48">
                  <c:v>1.37669432040415</c:v>
                </c:pt>
                <c:pt idx="49">
                  <c:v>1.4621811121447</c:v>
                </c:pt>
                <c:pt idx="50">
                  <c:v>1.54662201860847</c:v>
                </c:pt>
                <c:pt idx="51">
                  <c:v>1.53720691312555</c:v>
                </c:pt>
                <c:pt idx="52">
                  <c:v>1.56421911729237</c:v>
                </c:pt>
                <c:pt idx="53">
                  <c:v>1.58668707057542</c:v>
                </c:pt>
                <c:pt idx="54">
                  <c:v>1.59193736783265</c:v>
                </c:pt>
                <c:pt idx="55">
                  <c:v>1.53626283698697</c:v>
                </c:pt>
                <c:pt idx="56">
                  <c:v>1.51247217938037</c:v>
                </c:pt>
                <c:pt idx="57">
                  <c:v>1.42129018444863</c:v>
                </c:pt>
                <c:pt idx="58">
                  <c:v>1.48617131566219</c:v>
                </c:pt>
                <c:pt idx="59">
                  <c:v>1.50441144086299</c:v>
                </c:pt>
                <c:pt idx="60">
                  <c:v>1.53095613746718</c:v>
                </c:pt>
                <c:pt idx="61">
                  <c:v>1.4954017393684</c:v>
                </c:pt>
                <c:pt idx="62">
                  <c:v>1.56267070210941</c:v>
                </c:pt>
                <c:pt idx="63">
                  <c:v>1.65555871277005</c:v>
                </c:pt>
                <c:pt idx="64">
                  <c:v>1.68724914864653</c:v>
                </c:pt>
                <c:pt idx="65">
                  <c:v>1.79088677897368</c:v>
                </c:pt>
                <c:pt idx="66">
                  <c:v>1.81719497294982</c:v>
                </c:pt>
                <c:pt idx="67">
                  <c:v>1.9401898801513</c:v>
                </c:pt>
                <c:pt idx="68">
                  <c:v>2.03562444278586</c:v>
                </c:pt>
                <c:pt idx="69">
                  <c:v>2.01973509058621</c:v>
                </c:pt>
                <c:pt idx="70">
                  <c:v>1.8998227604713</c:v>
                </c:pt>
                <c:pt idx="71">
                  <c:v>1.91143551801151</c:v>
                </c:pt>
                <c:pt idx="72">
                  <c:v>2.07072986258515</c:v>
                </c:pt>
                <c:pt idx="73">
                  <c:v>2.04956944406407</c:v>
                </c:pt>
                <c:pt idx="74">
                  <c:v>2.28381618522992</c:v>
                </c:pt>
                <c:pt idx="75">
                  <c:v>2.39134485901012</c:v>
                </c:pt>
                <c:pt idx="76">
                  <c:v>2.17531645588951</c:v>
                </c:pt>
                <c:pt idx="77">
                  <c:v>2.14089417540757</c:v>
                </c:pt>
                <c:pt idx="78">
                  <c:v>1.90832188913779</c:v>
                </c:pt>
                <c:pt idx="79">
                  <c:v>2.07578560257927</c:v>
                </c:pt>
                <c:pt idx="80">
                  <c:v>2.05181179033304</c:v>
                </c:pt>
                <c:pt idx="81">
                  <c:v>2.0489624579821</c:v>
                </c:pt>
                <c:pt idx="82">
                  <c:v>1.90263259087662</c:v>
                </c:pt>
                <c:pt idx="83">
                  <c:v>1.95461073734148</c:v>
                </c:pt>
                <c:pt idx="84">
                  <c:v>2.04718446319248</c:v>
                </c:pt>
                <c:pt idx="85">
                  <c:v>1.81803102959276</c:v>
                </c:pt>
                <c:pt idx="86">
                  <c:v>1.69012658031962</c:v>
                </c:pt>
                <c:pt idx="87">
                  <c:v>1.7089672776267</c:v>
                </c:pt>
                <c:pt idx="88">
                  <c:v>1.65647102445751</c:v>
                </c:pt>
                <c:pt idx="89">
                  <c:v>1.59099288445752</c:v>
                </c:pt>
                <c:pt idx="90">
                  <c:v>1.56984356313251</c:v>
                </c:pt>
                <c:pt idx="91">
                  <c:v>1.55125056745868</c:v>
                </c:pt>
                <c:pt idx="92">
                  <c:v>1.61842800378445</c:v>
                </c:pt>
                <c:pt idx="93">
                  <c:v>1.71776206003054</c:v>
                </c:pt>
                <c:pt idx="94">
                  <c:v>1.71846474670243</c:v>
                </c:pt>
                <c:pt idx="95">
                  <c:v>1.6879387019396</c:v>
                </c:pt>
                <c:pt idx="96">
                  <c:v>1.79456392142737</c:v>
                </c:pt>
                <c:pt idx="97">
                  <c:v>1.77647589907904</c:v>
                </c:pt>
                <c:pt idx="98">
                  <c:v>1.76145579330139</c:v>
                </c:pt>
                <c:pt idx="99">
                  <c:v>1.65685280872578</c:v>
                </c:pt>
                <c:pt idx="100">
                  <c:v>1.71692447625052</c:v>
                </c:pt>
                <c:pt idx="101">
                  <c:v>1.67443758850396</c:v>
                </c:pt>
                <c:pt idx="102">
                  <c:v>1.74638651370997</c:v>
                </c:pt>
                <c:pt idx="103">
                  <c:v>1.77831273955054</c:v>
                </c:pt>
                <c:pt idx="104">
                  <c:v>1.73376879816654</c:v>
                </c:pt>
                <c:pt idx="105">
                  <c:v>1.60760884847654</c:v>
                </c:pt>
                <c:pt idx="106">
                  <c:v>1.4693603871435</c:v>
                </c:pt>
                <c:pt idx="107">
                  <c:v>1.48356724152518</c:v>
                </c:pt>
                <c:pt idx="108">
                  <c:v>1.38370113072283</c:v>
                </c:pt>
                <c:pt idx="109">
                  <c:v>1.39842996055609</c:v>
                </c:pt>
                <c:pt idx="110">
                  <c:v>1.42645516564805</c:v>
                </c:pt>
                <c:pt idx="111">
                  <c:v>1.39925756704055</c:v>
                </c:pt>
                <c:pt idx="112">
                  <c:v>1.45075018572532</c:v>
                </c:pt>
                <c:pt idx="113">
                  <c:v>1.42082053889409</c:v>
                </c:pt>
                <c:pt idx="114">
                  <c:v>1.49162920175222</c:v>
                </c:pt>
                <c:pt idx="115">
                  <c:v>1.49240651452241</c:v>
                </c:pt>
                <c:pt idx="116">
                  <c:v>1.53118795687487</c:v>
                </c:pt>
                <c:pt idx="117">
                  <c:v>1.50918018089651</c:v>
                </c:pt>
                <c:pt idx="118">
                  <c:v>1.53481450018687</c:v>
                </c:pt>
                <c:pt idx="119">
                  <c:v>1.48595751647196</c:v>
                </c:pt>
                <c:pt idx="120">
                  <c:v>1.48220534068341</c:v>
                </c:pt>
                <c:pt idx="121">
                  <c:v>1.50518366317628</c:v>
                </c:pt>
                <c:pt idx="122">
                  <c:v>1.50588441547454</c:v>
                </c:pt>
                <c:pt idx="123">
                  <c:v>1.49083845017578</c:v>
                </c:pt>
                <c:pt idx="124">
                  <c:v>1.47407791718051</c:v>
                </c:pt>
                <c:pt idx="125">
                  <c:v>1.52829545744933</c:v>
                </c:pt>
                <c:pt idx="126">
                  <c:v>1.52485308686834</c:v>
                </c:pt>
                <c:pt idx="127">
                  <c:v>1.5077086316129</c:v>
                </c:pt>
                <c:pt idx="128">
                  <c:v>1.49696634220434</c:v>
                </c:pt>
                <c:pt idx="129">
                  <c:v>1.53823233476555</c:v>
                </c:pt>
                <c:pt idx="130">
                  <c:v>1.57881396629975</c:v>
                </c:pt>
                <c:pt idx="131">
                  <c:v>1.66787334250905</c:v>
                </c:pt>
                <c:pt idx="132">
                  <c:v>1.63033488792494</c:v>
                </c:pt>
                <c:pt idx="133">
                  <c:v>1.66414437920402</c:v>
                </c:pt>
                <c:pt idx="134">
                  <c:v>1.65236648724164</c:v>
                </c:pt>
                <c:pt idx="135">
                  <c:v>1.67485968919095</c:v>
                </c:pt>
                <c:pt idx="136">
                  <c:v>1.68471532281489</c:v>
                </c:pt>
                <c:pt idx="137">
                  <c:v>1.66220817301364</c:v>
                </c:pt>
                <c:pt idx="138">
                  <c:v>1.66608027996699</c:v>
                </c:pt>
                <c:pt idx="139">
                  <c:v>1.67896219022406</c:v>
                </c:pt>
                <c:pt idx="140">
                  <c:v>1.6386042333665</c:v>
                </c:pt>
                <c:pt idx="141">
                  <c:v>1.65764274582911</c:v>
                </c:pt>
                <c:pt idx="142">
                  <c:v>1.65671984599128</c:v>
                </c:pt>
                <c:pt idx="143">
                  <c:v>1.68084250319757</c:v>
                </c:pt>
                <c:pt idx="144">
                  <c:v>1.69008524580951</c:v>
                </c:pt>
                <c:pt idx="145">
                  <c:v>1.70718510866242</c:v>
                </c:pt>
                <c:pt idx="146">
                  <c:v>1.71250473794277</c:v>
                </c:pt>
                <c:pt idx="147">
                  <c:v>1.74181436712233</c:v>
                </c:pt>
                <c:pt idx="148">
                  <c:v>1.73513843650281</c:v>
                </c:pt>
                <c:pt idx="149">
                  <c:v>1.8042348732746</c:v>
                </c:pt>
                <c:pt idx="150">
                  <c:v>1.83849833150094</c:v>
                </c:pt>
                <c:pt idx="151">
                  <c:v>1.81176396447228</c:v>
                </c:pt>
                <c:pt idx="152">
                  <c:v>1.75060080117683</c:v>
                </c:pt>
                <c:pt idx="153">
                  <c:v>1.73416595561468</c:v>
                </c:pt>
                <c:pt idx="154">
                  <c:v>1.735809664151</c:v>
                </c:pt>
                <c:pt idx="155">
                  <c:v>1.79174971322911</c:v>
                </c:pt>
                <c:pt idx="156">
                  <c:v>1.78002730724705</c:v>
                </c:pt>
                <c:pt idx="157">
                  <c:v>1.81662382368449</c:v>
                </c:pt>
                <c:pt idx="158">
                  <c:v>1.83883450527529</c:v>
                </c:pt>
                <c:pt idx="159">
                  <c:v>1.82892308024362</c:v>
                </c:pt>
                <c:pt idx="160">
                  <c:v>1.85824360300097</c:v>
                </c:pt>
                <c:pt idx="161">
                  <c:v>1.87981512682212</c:v>
                </c:pt>
                <c:pt idx="162">
                  <c:v>1.90939974248397</c:v>
                </c:pt>
                <c:pt idx="163">
                  <c:v>1.87976697109975</c:v>
                </c:pt>
                <c:pt idx="164">
                  <c:v>1.90138308732343</c:v>
                </c:pt>
                <c:pt idx="165">
                  <c:v>1.9173348485248</c:v>
                </c:pt>
                <c:pt idx="166">
                  <c:v>2.01006495321208</c:v>
                </c:pt>
                <c:pt idx="167">
                  <c:v>1.99905042616796</c:v>
                </c:pt>
                <c:pt idx="168">
                  <c:v>2.02739011968784</c:v>
                </c:pt>
                <c:pt idx="169">
                  <c:v>2.00165205688565</c:v>
                </c:pt>
                <c:pt idx="170">
                  <c:v>2.02277755487233</c:v>
                </c:pt>
                <c:pt idx="171">
                  <c:v>2.00185903486362</c:v>
                </c:pt>
                <c:pt idx="172">
                  <c:v>2.00302250969503</c:v>
                </c:pt>
                <c:pt idx="173">
                  <c:v>2.00176740663924</c:v>
                </c:pt>
                <c:pt idx="174">
                  <c:v>2.03786729810052</c:v>
                </c:pt>
                <c:pt idx="175">
                  <c:v>2.0900994583652</c:v>
                </c:pt>
                <c:pt idx="176">
                  <c:v>2.10484101434073</c:v>
                </c:pt>
                <c:pt idx="177">
                  <c:v>2.18859063675609</c:v>
                </c:pt>
                <c:pt idx="178">
                  <c:v>2.14998766582291</c:v>
                </c:pt>
                <c:pt idx="179">
                  <c:v>2.23272937777004</c:v>
                </c:pt>
                <c:pt idx="180">
                  <c:v>2.26101918481219</c:v>
                </c:pt>
                <c:pt idx="181">
                  <c:v>2.23478103552314</c:v>
                </c:pt>
                <c:pt idx="182">
                  <c:v>2.26081943528304</c:v>
                </c:pt>
                <c:pt idx="183">
                  <c:v>2.29907391353615</c:v>
                </c:pt>
                <c:pt idx="184">
                  <c:v>2.29184760271549</c:v>
                </c:pt>
                <c:pt idx="185">
                  <c:v>2.26488365608018</c:v>
                </c:pt>
                <c:pt idx="186">
                  <c:v>2.26954111872564</c:v>
                </c:pt>
                <c:pt idx="187">
                  <c:v>2.28762028367895</c:v>
                </c:pt>
                <c:pt idx="188">
                  <c:v>2.32452253295842</c:v>
                </c:pt>
                <c:pt idx="189">
                  <c:v>2.340810366125</c:v>
                </c:pt>
                <c:pt idx="190">
                  <c:v>2.31546386126835</c:v>
                </c:pt>
                <c:pt idx="191">
                  <c:v>2.31987840731006</c:v>
                </c:pt>
                <c:pt idx="192">
                  <c:v>2.33186958941698</c:v>
                </c:pt>
                <c:pt idx="193">
                  <c:v>2.34673616701423</c:v>
                </c:pt>
                <c:pt idx="194">
                  <c:v>2.39405847977984</c:v>
                </c:pt>
                <c:pt idx="195">
                  <c:v>2.4222494301488</c:v>
                </c:pt>
                <c:pt idx="196">
                  <c:v>2.49442650963354</c:v>
                </c:pt>
                <c:pt idx="197">
                  <c:v>2.50215545216951</c:v>
                </c:pt>
                <c:pt idx="198">
                  <c:v>2.58611816111113</c:v>
                </c:pt>
                <c:pt idx="199">
                  <c:v>2.61472418733655</c:v>
                </c:pt>
                <c:pt idx="200">
                  <c:v>2.59519078065313</c:v>
                </c:pt>
                <c:pt idx="201">
                  <c:v>2.55549142711061</c:v>
                </c:pt>
                <c:pt idx="202">
                  <c:v>2.52798402329556</c:v>
                </c:pt>
                <c:pt idx="203">
                  <c:v>2.52919891174176</c:v>
                </c:pt>
                <c:pt idx="204">
                  <c:v>2.61959921611036</c:v>
                </c:pt>
                <c:pt idx="205">
                  <c:v>2.61565441743233</c:v>
                </c:pt>
                <c:pt idx="206">
                  <c:v>2.74666241647451</c:v>
                </c:pt>
                <c:pt idx="207">
                  <c:v>2.80166734861821</c:v>
                </c:pt>
                <c:pt idx="208">
                  <c:v>2.78700591643445</c:v>
                </c:pt>
                <c:pt idx="209">
                  <c:v>2.90086803489325</c:v>
                </c:pt>
                <c:pt idx="210">
                  <c:v>2.96835527642657</c:v>
                </c:pt>
                <c:pt idx="211">
                  <c:v>2.60049513856275</c:v>
                </c:pt>
                <c:pt idx="212">
                  <c:v>2.69155312996415</c:v>
                </c:pt>
                <c:pt idx="213">
                  <c:v>2.78870561999678</c:v>
                </c:pt>
                <c:pt idx="214">
                  <c:v>2.69864128578426</c:v>
                </c:pt>
                <c:pt idx="215">
                  <c:v>2.7191831119816</c:v>
                </c:pt>
                <c:pt idx="216">
                  <c:v>2.70915358834961</c:v>
                </c:pt>
                <c:pt idx="217">
                  <c:v>2.60259352671029</c:v>
                </c:pt>
                <c:pt idx="218">
                  <c:v>2.5638080119923</c:v>
                </c:pt>
                <c:pt idx="219">
                  <c:v>2.52437712914723</c:v>
                </c:pt>
                <c:pt idx="220">
                  <c:v>2.55554009187867</c:v>
                </c:pt>
                <c:pt idx="221">
                  <c:v>2.52580500231056</c:v>
                </c:pt>
                <c:pt idx="222">
                  <c:v>2.56585834622661</c:v>
                </c:pt>
                <c:pt idx="223">
                  <c:v>2.58724854797262</c:v>
                </c:pt>
                <c:pt idx="224">
                  <c:v>2.65622057397752</c:v>
                </c:pt>
                <c:pt idx="225">
                  <c:v>2.71769201534345</c:v>
                </c:pt>
                <c:pt idx="226">
                  <c:v>2.62221428563429</c:v>
                </c:pt>
                <c:pt idx="227">
                  <c:v>2.63715212962828</c:v>
                </c:pt>
                <c:pt idx="228">
                  <c:v>2.66875796211091</c:v>
                </c:pt>
                <c:pt idx="229">
                  <c:v>2.70998007493356</c:v>
                </c:pt>
                <c:pt idx="230">
                  <c:v>2.62643468164944</c:v>
                </c:pt>
                <c:pt idx="231">
                  <c:v>2.55599884385543</c:v>
                </c:pt>
                <c:pt idx="232">
                  <c:v>2.44711865376555</c:v>
                </c:pt>
                <c:pt idx="233">
                  <c:v>2.5241046878934</c:v>
                </c:pt>
                <c:pt idx="234">
                  <c:v>2.54317384490661</c:v>
                </c:pt>
                <c:pt idx="235">
                  <c:v>2.63160577139715</c:v>
                </c:pt>
                <c:pt idx="236">
                  <c:v>2.55870767959565</c:v>
                </c:pt>
                <c:pt idx="237">
                  <c:v>2.62563945047092</c:v>
                </c:pt>
                <c:pt idx="238">
                  <c:v>2.51996207405984</c:v>
                </c:pt>
                <c:pt idx="239">
                  <c:v>2.5654812451787</c:v>
                </c:pt>
                <c:pt idx="240">
                  <c:v>2.58037765285344</c:v>
                </c:pt>
                <c:pt idx="241">
                  <c:v>2.54529493649197</c:v>
                </c:pt>
                <c:pt idx="242">
                  <c:v>2.50357141366366</c:v>
                </c:pt>
                <c:pt idx="243">
                  <c:v>2.62227934167361</c:v>
                </c:pt>
                <c:pt idx="244">
                  <c:v>2.64934927162179</c:v>
                </c:pt>
                <c:pt idx="245">
                  <c:v>2.50378694360924</c:v>
                </c:pt>
                <c:pt idx="246">
                  <c:v>2.44499155544103</c:v>
                </c:pt>
                <c:pt idx="247">
                  <c:v>2.48721068515412</c:v>
                </c:pt>
                <c:pt idx="248">
                  <c:v>2.51966825288698</c:v>
                </c:pt>
                <c:pt idx="249">
                  <c:v>2.44585357341421</c:v>
                </c:pt>
                <c:pt idx="250">
                  <c:v>2.47335782114598</c:v>
                </c:pt>
                <c:pt idx="251">
                  <c:v>2.36809256812635</c:v>
                </c:pt>
                <c:pt idx="252">
                  <c:v>2.35729672711109</c:v>
                </c:pt>
                <c:pt idx="253">
                  <c:v>2.37132063047141</c:v>
                </c:pt>
                <c:pt idx="254">
                  <c:v>2.38006522097012</c:v>
                </c:pt>
                <c:pt idx="255">
                  <c:v>2.32346677219523</c:v>
                </c:pt>
                <c:pt idx="256">
                  <c:v>2.27082421929444</c:v>
                </c:pt>
                <c:pt idx="257">
                  <c:v>2.26827817636621</c:v>
                </c:pt>
                <c:pt idx="258">
                  <c:v>2.32875076827721</c:v>
                </c:pt>
                <c:pt idx="259">
                  <c:v>2.39079590413692</c:v>
                </c:pt>
                <c:pt idx="260">
                  <c:v>2.40060114223745</c:v>
                </c:pt>
                <c:pt idx="261">
                  <c:v>2.45410286245555</c:v>
                </c:pt>
                <c:pt idx="262">
                  <c:v>2.4898391934843</c:v>
                </c:pt>
                <c:pt idx="263">
                  <c:v>2.55422390333996</c:v>
                </c:pt>
                <c:pt idx="264">
                  <c:v>2.71436896507244</c:v>
                </c:pt>
                <c:pt idx="265">
                  <c:v>2.65340483864219</c:v>
                </c:pt>
                <c:pt idx="266">
                  <c:v>2.72387753134423</c:v>
                </c:pt>
                <c:pt idx="267">
                  <c:v>2.80449051602064</c:v>
                </c:pt>
                <c:pt idx="268">
                  <c:v>2.74764752169578</c:v>
                </c:pt>
                <c:pt idx="269">
                  <c:v>2.90322715624374</c:v>
                </c:pt>
                <c:pt idx="270">
                  <c:v>2.87659144226999</c:v>
                </c:pt>
                <c:pt idx="271">
                  <c:v>2.96403347850977</c:v>
                </c:pt>
                <c:pt idx="272">
                  <c:v>2.7613689501065</c:v>
                </c:pt>
                <c:pt idx="273">
                  <c:v>2.7727919354131</c:v>
                </c:pt>
                <c:pt idx="274">
                  <c:v>2.64741133467606</c:v>
                </c:pt>
                <c:pt idx="275">
                  <c:v>2.61792211417671</c:v>
                </c:pt>
                <c:pt idx="276">
                  <c:v>2.60834370683611</c:v>
                </c:pt>
                <c:pt idx="277">
                  <c:v>2.63578493471133</c:v>
                </c:pt>
                <c:pt idx="278">
                  <c:v>2.60701916994806</c:v>
                </c:pt>
                <c:pt idx="279">
                  <c:v>2.64937360400582</c:v>
                </c:pt>
                <c:pt idx="280">
                  <c:v>2.73607528419257</c:v>
                </c:pt>
                <c:pt idx="281">
                  <c:v>2.73426919008082</c:v>
                </c:pt>
                <c:pt idx="282">
                  <c:v>2.78569227312419</c:v>
                </c:pt>
                <c:pt idx="283">
                  <c:v>2.68277036103862</c:v>
                </c:pt>
                <c:pt idx="284">
                  <c:v>2.67506656535979</c:v>
                </c:pt>
                <c:pt idx="285">
                  <c:v>2.67718053030548</c:v>
                </c:pt>
                <c:pt idx="286">
                  <c:v>2.59270918290938</c:v>
                </c:pt>
                <c:pt idx="287">
                  <c:v>2.47265879960307</c:v>
                </c:pt>
                <c:pt idx="288">
                  <c:v>2.49732338685202</c:v>
                </c:pt>
                <c:pt idx="289">
                  <c:v>2.56745369542228</c:v>
                </c:pt>
                <c:pt idx="290">
                  <c:v>2.55377299066685</c:v>
                </c:pt>
                <c:pt idx="291">
                  <c:v>2.70722786850047</c:v>
                </c:pt>
                <c:pt idx="292">
                  <c:v>2.74766045145633</c:v>
                </c:pt>
                <c:pt idx="293">
                  <c:v>2.69799286338303</c:v>
                </c:pt>
                <c:pt idx="294">
                  <c:v>2.61047436848046</c:v>
                </c:pt>
                <c:pt idx="295">
                  <c:v>2.59687633274525</c:v>
                </c:pt>
                <c:pt idx="296">
                  <c:v>2.65693557955514</c:v>
                </c:pt>
                <c:pt idx="297">
                  <c:v>2.60248031494861</c:v>
                </c:pt>
                <c:pt idx="298">
                  <c:v>2.5897211865122</c:v>
                </c:pt>
                <c:pt idx="299">
                  <c:v>2.59761556889776</c:v>
                </c:pt>
                <c:pt idx="300">
                  <c:v>2.60255707903881</c:v>
                </c:pt>
                <c:pt idx="301">
                  <c:v>2.50762647163837</c:v>
                </c:pt>
                <c:pt idx="302">
                  <c:v>2.58399126640489</c:v>
                </c:pt>
                <c:pt idx="303">
                  <c:v>2.59623493517456</c:v>
                </c:pt>
                <c:pt idx="304">
                  <c:v>2.60862011864633</c:v>
                </c:pt>
                <c:pt idx="305">
                  <c:v>2.67310154718329</c:v>
                </c:pt>
                <c:pt idx="306">
                  <c:v>2.73322045414817</c:v>
                </c:pt>
                <c:pt idx="307">
                  <c:v>2.77504965486193</c:v>
                </c:pt>
                <c:pt idx="308">
                  <c:v>2.87870876691724</c:v>
                </c:pt>
                <c:pt idx="309">
                  <c:v>2.86270610114677</c:v>
                </c:pt>
                <c:pt idx="310">
                  <c:v>2.80419414961932</c:v>
                </c:pt>
                <c:pt idx="311">
                  <c:v>2.64807238141042</c:v>
                </c:pt>
                <c:pt idx="312">
                  <c:v>2.52601971778303</c:v>
                </c:pt>
                <c:pt idx="313">
                  <c:v>2.60762585060262</c:v>
                </c:pt>
                <c:pt idx="314">
                  <c:v>2.67114060137233</c:v>
                </c:pt>
                <c:pt idx="315">
                  <c:v>2.58259424141044</c:v>
                </c:pt>
                <c:pt idx="316">
                  <c:v>2.69838655932047</c:v>
                </c:pt>
                <c:pt idx="317">
                  <c:v>2.56170880937165</c:v>
                </c:pt>
                <c:pt idx="318">
                  <c:v>2.4335658212877</c:v>
                </c:pt>
                <c:pt idx="319">
                  <c:v>2.47905567137476</c:v>
                </c:pt>
                <c:pt idx="320">
                  <c:v>2.45343448546323</c:v>
                </c:pt>
                <c:pt idx="321">
                  <c:v>2.49287911254196</c:v>
                </c:pt>
                <c:pt idx="322">
                  <c:v>2.51020926766549</c:v>
                </c:pt>
                <c:pt idx="323">
                  <c:v>2.48309555978787</c:v>
                </c:pt>
                <c:pt idx="324">
                  <c:v>2.53274125889646</c:v>
                </c:pt>
                <c:pt idx="325">
                  <c:v>2.55446620908889</c:v>
                </c:pt>
                <c:pt idx="326">
                  <c:v>2.53675009552242</c:v>
                </c:pt>
                <c:pt idx="327">
                  <c:v>2.48929492183145</c:v>
                </c:pt>
                <c:pt idx="328">
                  <c:v>2.52667699757928</c:v>
                </c:pt>
                <c:pt idx="329">
                  <c:v>2.58861737183578</c:v>
                </c:pt>
                <c:pt idx="330">
                  <c:v>2.56888808437045</c:v>
                </c:pt>
                <c:pt idx="331">
                  <c:v>2.6115896875895</c:v>
                </c:pt>
                <c:pt idx="332">
                  <c:v>2.60163173578167</c:v>
                </c:pt>
                <c:pt idx="333">
                  <c:v>2.74382967901309</c:v>
                </c:pt>
                <c:pt idx="334">
                  <c:v>2.85151941484994</c:v>
                </c:pt>
                <c:pt idx="335">
                  <c:v>2.80586901175193</c:v>
                </c:pt>
                <c:pt idx="336">
                  <c:v>2.80631839728797</c:v>
                </c:pt>
                <c:pt idx="337">
                  <c:v>2.85058165087794</c:v>
                </c:pt>
                <c:pt idx="338">
                  <c:v>2.86503223633648</c:v>
                </c:pt>
                <c:pt idx="339">
                  <c:v>2.89377937002745</c:v>
                </c:pt>
                <c:pt idx="340">
                  <c:v>2.92702147897931</c:v>
                </c:pt>
                <c:pt idx="341">
                  <c:v>2.94053267151964</c:v>
                </c:pt>
                <c:pt idx="342">
                  <c:v>2.95641143556892</c:v>
                </c:pt>
                <c:pt idx="343">
                  <c:v>2.9572436234646</c:v>
                </c:pt>
                <c:pt idx="344">
                  <c:v>3.03557842505539</c:v>
                </c:pt>
                <c:pt idx="345">
                  <c:v>2.89479420351708</c:v>
                </c:pt>
                <c:pt idx="346">
                  <c:v>2.89717266860382</c:v>
                </c:pt>
                <c:pt idx="347">
                  <c:v>2.95148112443306</c:v>
                </c:pt>
                <c:pt idx="348">
                  <c:v>2.99147653894948</c:v>
                </c:pt>
                <c:pt idx="349">
                  <c:v>2.97532268660877</c:v>
                </c:pt>
                <c:pt idx="350">
                  <c:v>2.92514788540893</c:v>
                </c:pt>
                <c:pt idx="351">
                  <c:v>3.10520752723827</c:v>
                </c:pt>
                <c:pt idx="352">
                  <c:v>3.09602088146148</c:v>
                </c:pt>
                <c:pt idx="353">
                  <c:v>3.24363914321094</c:v>
                </c:pt>
                <c:pt idx="354">
                  <c:v>3.28789822262625</c:v>
                </c:pt>
                <c:pt idx="355">
                  <c:v>3.24320390914512</c:v>
                </c:pt>
                <c:pt idx="356">
                  <c:v>3.11752877457125</c:v>
                </c:pt>
                <c:pt idx="357">
                  <c:v>3.19841450592891</c:v>
                </c:pt>
                <c:pt idx="358">
                  <c:v>3.2041182610877</c:v>
                </c:pt>
                <c:pt idx="359">
                  <c:v>3.2143444799747</c:v>
                </c:pt>
                <c:pt idx="360">
                  <c:v>3.30998306812222</c:v>
                </c:pt>
                <c:pt idx="361">
                  <c:v>3.2743427431108</c:v>
                </c:pt>
                <c:pt idx="362">
                  <c:v>3.2897440223019</c:v>
                </c:pt>
                <c:pt idx="363">
                  <c:v>3.08391475683753</c:v>
                </c:pt>
                <c:pt idx="364">
                  <c:v>2.93565591199048</c:v>
                </c:pt>
                <c:pt idx="365">
                  <c:v>3.01779939344152</c:v>
                </c:pt>
                <c:pt idx="366">
                  <c:v>3.23839464907459</c:v>
                </c:pt>
                <c:pt idx="367">
                  <c:v>3.23374074974896</c:v>
                </c:pt>
                <c:pt idx="368">
                  <c:v>3.26203697076683</c:v>
                </c:pt>
                <c:pt idx="369">
                  <c:v>3.40839911136912</c:v>
                </c:pt>
                <c:pt idx="370">
                  <c:v>3.44725059840866</c:v>
                </c:pt>
                <c:pt idx="371">
                  <c:v>3.37740342105175</c:v>
                </c:pt>
                <c:pt idx="372">
                  <c:v>3.53091592285759</c:v>
                </c:pt>
                <c:pt idx="373">
                  <c:v>3.67032063057322</c:v>
                </c:pt>
                <c:pt idx="374">
                  <c:v>3.62957864964635</c:v>
                </c:pt>
                <c:pt idx="375">
                  <c:v>3.64741591608728</c:v>
                </c:pt>
                <c:pt idx="376">
                  <c:v>3.7215356157381</c:v>
                </c:pt>
                <c:pt idx="377">
                  <c:v>3.90291999807377</c:v>
                </c:pt>
                <c:pt idx="378">
                  <c:v>3.85027357642573</c:v>
                </c:pt>
                <c:pt idx="379">
                  <c:v>3.87464984019529</c:v>
                </c:pt>
                <c:pt idx="380">
                  <c:v>3.86892949014696</c:v>
                </c:pt>
                <c:pt idx="381">
                  <c:v>3.82401618520955</c:v>
                </c:pt>
                <c:pt idx="382">
                  <c:v>4.06754058952174</c:v>
                </c:pt>
                <c:pt idx="383">
                  <c:v>4.02723455532466</c:v>
                </c:pt>
                <c:pt idx="384">
                  <c:v>4.14508749019196</c:v>
                </c:pt>
                <c:pt idx="385">
                  <c:v>4.10102622593219</c:v>
                </c:pt>
                <c:pt idx="386">
                  <c:v>4.05480691336989</c:v>
                </c:pt>
                <c:pt idx="387">
                  <c:v>4.13751411201917</c:v>
                </c:pt>
                <c:pt idx="388">
                  <c:v>4.14281836811965</c:v>
                </c:pt>
                <c:pt idx="389">
                  <c:v>3.95194822475915</c:v>
                </c:pt>
                <c:pt idx="390">
                  <c:v>4.08303614397482</c:v>
                </c:pt>
                <c:pt idx="391">
                  <c:v>4.28526696544934</c:v>
                </c:pt>
                <c:pt idx="392">
                  <c:v>4.14627407569774</c:v>
                </c:pt>
                <c:pt idx="393">
                  <c:v>4.37922193587836</c:v>
                </c:pt>
                <c:pt idx="394">
                  <c:v>4.5694267565207</c:v>
                </c:pt>
                <c:pt idx="395">
                  <c:v>4.9118197456991</c:v>
                </c:pt>
                <c:pt idx="396">
                  <c:v>4.73480053197311</c:v>
                </c:pt>
                <c:pt idx="397">
                  <c:v>4.70602458629602</c:v>
                </c:pt>
                <c:pt idx="398">
                  <c:v>4.46936344141765</c:v>
                </c:pt>
                <c:pt idx="399">
                  <c:v>4.41455500091068</c:v>
                </c:pt>
                <c:pt idx="400">
                  <c:v>4.27815600438227</c:v>
                </c:pt>
                <c:pt idx="401">
                  <c:v>4.24462190682204</c:v>
                </c:pt>
                <c:pt idx="402">
                  <c:v>4.07335165151221</c:v>
                </c:pt>
                <c:pt idx="403">
                  <c:v>3.96219358376413</c:v>
                </c:pt>
                <c:pt idx="404">
                  <c:v>3.92602761817216</c:v>
                </c:pt>
                <c:pt idx="405">
                  <c:v>3.97612422995386</c:v>
                </c:pt>
                <c:pt idx="406">
                  <c:v>3.97301090650755</c:v>
                </c:pt>
                <c:pt idx="407">
                  <c:v>4.21274190233022</c:v>
                </c:pt>
                <c:pt idx="408">
                  <c:v>4.26781463935996</c:v>
                </c:pt>
                <c:pt idx="409">
                  <c:v>4.33081973358381</c:v>
                </c:pt>
                <c:pt idx="410">
                  <c:v>4.28901822495564</c:v>
                </c:pt>
                <c:pt idx="411">
                  <c:v>4.24332903257597</c:v>
                </c:pt>
                <c:pt idx="412">
                  <c:v>4.27429580909809</c:v>
                </c:pt>
                <c:pt idx="413">
                  <c:v>4.21128684612699</c:v>
                </c:pt>
                <c:pt idx="414">
                  <c:v>4.26865242675825</c:v>
                </c:pt>
                <c:pt idx="415">
                  <c:v>3.99899677275213</c:v>
                </c:pt>
                <c:pt idx="416">
                  <c:v>4.41417199493276</c:v>
                </c:pt>
                <c:pt idx="417">
                  <c:v>4.41519548219913</c:v>
                </c:pt>
                <c:pt idx="418">
                  <c:v>4.29949224728503</c:v>
                </c:pt>
                <c:pt idx="419">
                  <c:v>4.57367311386609</c:v>
                </c:pt>
                <c:pt idx="420">
                  <c:v>4.36621194972543</c:v>
                </c:pt>
                <c:pt idx="421">
                  <c:v>4.23403854147821</c:v>
                </c:pt>
                <c:pt idx="422">
                  <c:v>4.31218469073591</c:v>
                </c:pt>
                <c:pt idx="423">
                  <c:v>4.45992797410709</c:v>
                </c:pt>
                <c:pt idx="424">
                  <c:v>4.45949029662194</c:v>
                </c:pt>
                <c:pt idx="425">
                  <c:v>4.51273505057522</c:v>
                </c:pt>
                <c:pt idx="426">
                  <c:v>4.29954976944812</c:v>
                </c:pt>
                <c:pt idx="427">
                  <c:v>4.24272092659347</c:v>
                </c:pt>
                <c:pt idx="428">
                  <c:v>4.16393307433767</c:v>
                </c:pt>
                <c:pt idx="429">
                  <c:v>4.20656870523516</c:v>
                </c:pt>
                <c:pt idx="430">
                  <c:v>4.34763341094923</c:v>
                </c:pt>
                <c:pt idx="431">
                  <c:v>4.49328512738512</c:v>
                </c:pt>
                <c:pt idx="432">
                  <c:v>4.47010980420983</c:v>
                </c:pt>
                <c:pt idx="433">
                  <c:v>4.67509792257435</c:v>
                </c:pt>
                <c:pt idx="434">
                  <c:v>4.55121055646737</c:v>
                </c:pt>
                <c:pt idx="435">
                  <c:v>4.41789759853623</c:v>
                </c:pt>
                <c:pt idx="436">
                  <c:v>4.54734659424508</c:v>
                </c:pt>
                <c:pt idx="437">
                  <c:v>4.50577995929874</c:v>
                </c:pt>
                <c:pt idx="438">
                  <c:v>4.31627120773432</c:v>
                </c:pt>
                <c:pt idx="439">
                  <c:v>4.32135952665267</c:v>
                </c:pt>
                <c:pt idx="440">
                  <c:v>4.31942138608866</c:v>
                </c:pt>
                <c:pt idx="441">
                  <c:v>4.22036119642434</c:v>
                </c:pt>
                <c:pt idx="442">
                  <c:v>4.4556448636628</c:v>
                </c:pt>
                <c:pt idx="443">
                  <c:v>4.4722791533267</c:v>
                </c:pt>
                <c:pt idx="444">
                  <c:v>4.59334375926781</c:v>
                </c:pt>
                <c:pt idx="445">
                  <c:v>4.48858052710867</c:v>
                </c:pt>
                <c:pt idx="446">
                  <c:v>4.70349524006646</c:v>
                </c:pt>
                <c:pt idx="447">
                  <c:v>4.45925552474924</c:v>
                </c:pt>
                <c:pt idx="448">
                  <c:v>4.51768572353871</c:v>
                </c:pt>
                <c:pt idx="449">
                  <c:v>4.38358211584027</c:v>
                </c:pt>
                <c:pt idx="450">
                  <c:v>4.41492365180012</c:v>
                </c:pt>
                <c:pt idx="451">
                  <c:v>4.35583301713112</c:v>
                </c:pt>
                <c:pt idx="452">
                  <c:v>4.19330979573931</c:v>
                </c:pt>
                <c:pt idx="453">
                  <c:v>4.29547170260818</c:v>
                </c:pt>
                <c:pt idx="454">
                  <c:v>4.38139209946834</c:v>
                </c:pt>
                <c:pt idx="455">
                  <c:v>4.31270412095903</c:v>
                </c:pt>
                <c:pt idx="456">
                  <c:v>4.48539247575492</c:v>
                </c:pt>
                <c:pt idx="457">
                  <c:v>4.54211849137997</c:v>
                </c:pt>
                <c:pt idx="458">
                  <c:v>4.65372808265599</c:v>
                </c:pt>
                <c:pt idx="459">
                  <c:v>4.56498024240959</c:v>
                </c:pt>
                <c:pt idx="460">
                  <c:v>4.37271205596326</c:v>
                </c:pt>
                <c:pt idx="461">
                  <c:v>4.33755216827503</c:v>
                </c:pt>
                <c:pt idx="462">
                  <c:v>4.3875066544998</c:v>
                </c:pt>
                <c:pt idx="463">
                  <c:v>4.52410652045788</c:v>
                </c:pt>
                <c:pt idx="464">
                  <c:v>4.64760904802245</c:v>
                </c:pt>
                <c:pt idx="465">
                  <c:v>4.60673705682609</c:v>
                </c:pt>
                <c:pt idx="466">
                  <c:v>4.5422507414505</c:v>
                </c:pt>
                <c:pt idx="467">
                  <c:v>4.50585825052602</c:v>
                </c:pt>
                <c:pt idx="468">
                  <c:v>4.70790693545229</c:v>
                </c:pt>
                <c:pt idx="469">
                  <c:v>4.85203538356236</c:v>
                </c:pt>
                <c:pt idx="470">
                  <c:v>4.66697579314664</c:v>
                </c:pt>
                <c:pt idx="471">
                  <c:v>4.72278328672681</c:v>
                </c:pt>
                <c:pt idx="472">
                  <c:v>4.68787588570132</c:v>
                </c:pt>
                <c:pt idx="473">
                  <c:v>4.75140041014829</c:v>
                </c:pt>
                <c:pt idx="474">
                  <c:v>4.76660071810057</c:v>
                </c:pt>
                <c:pt idx="475">
                  <c:v>4.90342802567341</c:v>
                </c:pt>
                <c:pt idx="476">
                  <c:v>4.99963216358367</c:v>
                </c:pt>
                <c:pt idx="477">
                  <c:v>5.0422738012203</c:v>
                </c:pt>
                <c:pt idx="478">
                  <c:v>5.05447857889918</c:v>
                </c:pt>
                <c:pt idx="479">
                  <c:v>4.99091394165176</c:v>
                </c:pt>
                <c:pt idx="480">
                  <c:v>4.97206550685018</c:v>
                </c:pt>
                <c:pt idx="481">
                  <c:v>4.73079444419388</c:v>
                </c:pt>
                <c:pt idx="482">
                  <c:v>4.72401660262702</c:v>
                </c:pt>
                <c:pt idx="483">
                  <c:v>4.81186964235773</c:v>
                </c:pt>
                <c:pt idx="484">
                  <c:v>4.84247153492853</c:v>
                </c:pt>
                <c:pt idx="485">
                  <c:v>4.7284054927659</c:v>
                </c:pt>
                <c:pt idx="486">
                  <c:v>4.8286035013588</c:v>
                </c:pt>
                <c:pt idx="487">
                  <c:v>4.97809118250398</c:v>
                </c:pt>
                <c:pt idx="488">
                  <c:v>5.04661860800234</c:v>
                </c:pt>
                <c:pt idx="489">
                  <c:v>4.95723904205338</c:v>
                </c:pt>
                <c:pt idx="490">
                  <c:v>5.05375186527067</c:v>
                </c:pt>
                <c:pt idx="491">
                  <c:v>4.97731061184136</c:v>
                </c:pt>
                <c:pt idx="492">
                  <c:v>4.91745651044496</c:v>
                </c:pt>
                <c:pt idx="493">
                  <c:v>4.8200060250648</c:v>
                </c:pt>
                <c:pt idx="494">
                  <c:v>4.78439329032983</c:v>
                </c:pt>
                <c:pt idx="495">
                  <c:v>5.01435804095191</c:v>
                </c:pt>
                <c:pt idx="496">
                  <c:v>5.06445587444327</c:v>
                </c:pt>
                <c:pt idx="497">
                  <c:v>5.19411866934235</c:v>
                </c:pt>
                <c:pt idx="498">
                  <c:v>5.20849982096863</c:v>
                </c:pt>
                <c:pt idx="499">
                  <c:v>5.19747979623105</c:v>
                </c:pt>
                <c:pt idx="500">
                  <c:v>5.10608960161168</c:v>
                </c:pt>
                <c:pt idx="501">
                  <c:v>5.01277663960817</c:v>
                </c:pt>
                <c:pt idx="502">
                  <c:v>5.01163668268769</c:v>
                </c:pt>
                <c:pt idx="503">
                  <c:v>4.99217861476654</c:v>
                </c:pt>
                <c:pt idx="504">
                  <c:v>5.03588334342432</c:v>
                </c:pt>
                <c:pt idx="505">
                  <c:v>5.03094957077776</c:v>
                </c:pt>
                <c:pt idx="506">
                  <c:v>5.08833744761029</c:v>
                </c:pt>
                <c:pt idx="507">
                  <c:v>5.14523144831338</c:v>
                </c:pt>
                <c:pt idx="508">
                  <c:v>5.06336804380155</c:v>
                </c:pt>
                <c:pt idx="509">
                  <c:v>5.03318947362741</c:v>
                </c:pt>
                <c:pt idx="510">
                  <c:v>5.14014465653211</c:v>
                </c:pt>
                <c:pt idx="511">
                  <c:v>5.24288707910702</c:v>
                </c:pt>
                <c:pt idx="512">
                  <c:v>5.36762730036475</c:v>
                </c:pt>
                <c:pt idx="513">
                  <c:v>5.35058689404855</c:v>
                </c:pt>
                <c:pt idx="514">
                  <c:v>5.27540339071262</c:v>
                </c:pt>
                <c:pt idx="515">
                  <c:v>5.5787315008978</c:v>
                </c:pt>
                <c:pt idx="516">
                  <c:v>5.40536692980596</c:v>
                </c:pt>
                <c:pt idx="517">
                  <c:v>5.67807614529426</c:v>
                </c:pt>
                <c:pt idx="518">
                  <c:v>6.00514166690677</c:v>
                </c:pt>
                <c:pt idx="519">
                  <c:v>5.99189823239992</c:v>
                </c:pt>
                <c:pt idx="520">
                  <c:v>6.3185056128905</c:v>
                </c:pt>
                <c:pt idx="521">
                  <c:v>6.16114472566051</c:v>
                </c:pt>
                <c:pt idx="522">
                  <c:v>6.07093337905242</c:v>
                </c:pt>
                <c:pt idx="523">
                  <c:v>6.19939431707499</c:v>
                </c:pt>
                <c:pt idx="524">
                  <c:v>6.35653875807716</c:v>
                </c:pt>
                <c:pt idx="525">
                  <c:v>6.39110957809173</c:v>
                </c:pt>
                <c:pt idx="526">
                  <c:v>6.5598185191026</c:v>
                </c:pt>
                <c:pt idx="527">
                  <c:v>6.37710980349716</c:v>
                </c:pt>
                <c:pt idx="528">
                  <c:v>6.40479883481478</c:v>
                </c:pt>
                <c:pt idx="529">
                  <c:v>6.69061261714541</c:v>
                </c:pt>
                <c:pt idx="530">
                  <c:v>6.63355012231859</c:v>
                </c:pt>
                <c:pt idx="531">
                  <c:v>6.63627239686505</c:v>
                </c:pt>
                <c:pt idx="532">
                  <c:v>6.80416890095305</c:v>
                </c:pt>
                <c:pt idx="533">
                  <c:v>6.93766898408021</c:v>
                </c:pt>
                <c:pt idx="534">
                  <c:v>6.8322420581491</c:v>
                </c:pt>
                <c:pt idx="535">
                  <c:v>6.74976851147201</c:v>
                </c:pt>
                <c:pt idx="536">
                  <c:v>6.69097536310484</c:v>
                </c:pt>
                <c:pt idx="537">
                  <c:v>6.62638316622551</c:v>
                </c:pt>
                <c:pt idx="538">
                  <c:v>6.6517345579208</c:v>
                </c:pt>
                <c:pt idx="539">
                  <c:v>6.55340260902206</c:v>
                </c:pt>
                <c:pt idx="540">
                  <c:v>6.33512514022936</c:v>
                </c:pt>
                <c:pt idx="541">
                  <c:v>6.2532395413254</c:v>
                </c:pt>
                <c:pt idx="542">
                  <c:v>6.18433063698618</c:v>
                </c:pt>
                <c:pt idx="543">
                  <c:v>6.24855011061054</c:v>
                </c:pt>
                <c:pt idx="544">
                  <c:v>6.21475904678547</c:v>
                </c:pt>
                <c:pt idx="545">
                  <c:v>6.26389570020304</c:v>
                </c:pt>
                <c:pt idx="546">
                  <c:v>6.0785099133085</c:v>
                </c:pt>
                <c:pt idx="547">
                  <c:v>5.93051903011321</c:v>
                </c:pt>
                <c:pt idx="548">
                  <c:v>6.13879151127623</c:v>
                </c:pt>
                <c:pt idx="549">
                  <c:v>7.14713741718972</c:v>
                </c:pt>
                <c:pt idx="550">
                  <c:v>7.71120137735547</c:v>
                </c:pt>
                <c:pt idx="551">
                  <c:v>7.29886917535922</c:v>
                </c:pt>
                <c:pt idx="552">
                  <c:v>7.21503830925157</c:v>
                </c:pt>
                <c:pt idx="553">
                  <c:v>7.30009964060356</c:v>
                </c:pt>
                <c:pt idx="554">
                  <c:v>7.18931673952977</c:v>
                </c:pt>
                <c:pt idx="555">
                  <c:v>7.44006541847985</c:v>
                </c:pt>
                <c:pt idx="556">
                  <c:v>7.17083013440537</c:v>
                </c:pt>
                <c:pt idx="557">
                  <c:v>6.99307657136551</c:v>
                </c:pt>
                <c:pt idx="558">
                  <c:v>7.04502763659961</c:v>
                </c:pt>
                <c:pt idx="559">
                  <c:v>7.23408282845333</c:v>
                </c:pt>
                <c:pt idx="560">
                  <c:v>7.28849533322182</c:v>
                </c:pt>
                <c:pt idx="561">
                  <c:v>7.18873286412216</c:v>
                </c:pt>
                <c:pt idx="562">
                  <c:v>7.32726160601268</c:v>
                </c:pt>
                <c:pt idx="563">
                  <c:v>7.21693582796943</c:v>
                </c:pt>
                <c:pt idx="564">
                  <c:v>7.02341264027645</c:v>
                </c:pt>
                <c:pt idx="565">
                  <c:v>7.15352247910138</c:v>
                </c:pt>
                <c:pt idx="566">
                  <c:v>6.99709660699667</c:v>
                </c:pt>
                <c:pt idx="567">
                  <c:v>7.05468922200613</c:v>
                </c:pt>
                <c:pt idx="568">
                  <c:v>7.00797094285748</c:v>
                </c:pt>
                <c:pt idx="569">
                  <c:v>6.97146330579769</c:v>
                </c:pt>
                <c:pt idx="570">
                  <c:v>6.77924806010323</c:v>
                </c:pt>
                <c:pt idx="571">
                  <c:v>6.69820035040669</c:v>
                </c:pt>
                <c:pt idx="572">
                  <c:v>6.70951938858318</c:v>
                </c:pt>
                <c:pt idx="573">
                  <c:v>6.94281706496268</c:v>
                </c:pt>
                <c:pt idx="574">
                  <c:v>6.91347791113304</c:v>
                </c:pt>
                <c:pt idx="575">
                  <c:v>6.95589943741288</c:v>
                </c:pt>
                <c:pt idx="576">
                  <c:v>6.91071084056577</c:v>
                </c:pt>
                <c:pt idx="577">
                  <c:v>6.65781123995284</c:v>
                </c:pt>
                <c:pt idx="578">
                  <c:v>6.78683141557156</c:v>
                </c:pt>
                <c:pt idx="579">
                  <c:v>6.79001905968876</c:v>
                </c:pt>
                <c:pt idx="580">
                  <c:v>6.74117571839837</c:v>
                </c:pt>
                <c:pt idx="581">
                  <c:v>6.84544222377221</c:v>
                </c:pt>
                <c:pt idx="582">
                  <c:v>6.94520448925359</c:v>
                </c:pt>
                <c:pt idx="583">
                  <c:v>7.01244056764296</c:v>
                </c:pt>
                <c:pt idx="584">
                  <c:v>7.01450179545506</c:v>
                </c:pt>
                <c:pt idx="585">
                  <c:v>6.99200523380418</c:v>
                </c:pt>
                <c:pt idx="586">
                  <c:v>7.02485293415463</c:v>
                </c:pt>
                <c:pt idx="587">
                  <c:v>6.96135559274756</c:v>
                </c:pt>
                <c:pt idx="588">
                  <c:v>7.05674831182632</c:v>
                </c:pt>
                <c:pt idx="589">
                  <c:v>7.18190004562067</c:v>
                </c:pt>
                <c:pt idx="590">
                  <c:v>7.24059627168827</c:v>
                </c:pt>
                <c:pt idx="591">
                  <c:v>7.27287669152065</c:v>
                </c:pt>
                <c:pt idx="592">
                  <c:v>7.55639763024978</c:v>
                </c:pt>
                <c:pt idx="593">
                  <c:v>7.49478304523553</c:v>
                </c:pt>
              </c:numCache>
            </c:numRef>
          </c:val>
          <c:smooth val="0"/>
        </c:ser>
        <c:ser>
          <c:idx val="3"/>
          <c:order val="3"/>
          <c:tx>
            <c:strRef>
              <c:f>Sheet1!$V$4</c:f>
              <c:strCache>
                <c:ptCount val="1"/>
                <c:pt idx="0">
                  <c:v>300收益</c:v>
                </c:pt>
              </c:strCache>
            </c:strRef>
          </c:tx>
          <c:spPr>
            <a:ln w="28575" cap="rnd">
              <a:solidFill>
                <a:schemeClr val="accent4"/>
              </a:solidFill>
              <a:prstDash val="solid"/>
              <a:round/>
            </a:ln>
            <a:effectLst/>
          </c:spPr>
          <c:marker>
            <c:symbol val="none"/>
          </c:marker>
          <c:dLbls>
            <c:delete val="1"/>
          </c:dLbls>
          <c:cat>
            <c:numRef>
              <c:f>Sheet1!$R$5:$R$598</c:f>
              <c:numCache>
                <c:formatCode>yyyy\-mm\-dd</c:formatCode>
                <c:ptCount val="594"/>
                <c:pt idx="0" c:formatCode="yyyy\-mm\-dd">
                  <c:v>41642</c:v>
                </c:pt>
                <c:pt idx="1" c:formatCode="yyyy\-mm\-dd">
                  <c:v>41649</c:v>
                </c:pt>
                <c:pt idx="2" c:formatCode="yyyy\-mm\-dd">
                  <c:v>41656</c:v>
                </c:pt>
                <c:pt idx="3" c:formatCode="yyyy\-mm\-dd">
                  <c:v>41663</c:v>
                </c:pt>
                <c:pt idx="4" c:formatCode="yyyy\-mm\-dd">
                  <c:v>41669</c:v>
                </c:pt>
                <c:pt idx="5" c:formatCode="yyyy\-mm\-dd">
                  <c:v>41677</c:v>
                </c:pt>
                <c:pt idx="6" c:formatCode="yyyy\-mm\-dd">
                  <c:v>41684</c:v>
                </c:pt>
                <c:pt idx="7" c:formatCode="yyyy\-mm\-dd">
                  <c:v>41691</c:v>
                </c:pt>
                <c:pt idx="8" c:formatCode="yyyy\-mm\-dd">
                  <c:v>41698</c:v>
                </c:pt>
                <c:pt idx="9" c:formatCode="yyyy\-mm\-dd">
                  <c:v>41705</c:v>
                </c:pt>
                <c:pt idx="10" c:formatCode="yyyy\-mm\-dd">
                  <c:v>41712</c:v>
                </c:pt>
                <c:pt idx="11" c:formatCode="yyyy\-mm\-dd">
                  <c:v>41719</c:v>
                </c:pt>
                <c:pt idx="12" c:formatCode="yyyy\-mm\-dd">
                  <c:v>41726</c:v>
                </c:pt>
                <c:pt idx="13" c:formatCode="yyyy\-mm\-dd">
                  <c:v>41733</c:v>
                </c:pt>
                <c:pt idx="14" c:formatCode="yyyy\-mm\-dd">
                  <c:v>41740</c:v>
                </c:pt>
                <c:pt idx="15" c:formatCode="yyyy\-mm\-dd">
                  <c:v>41747</c:v>
                </c:pt>
                <c:pt idx="16" c:formatCode="yyyy\-mm\-dd">
                  <c:v>41754</c:v>
                </c:pt>
                <c:pt idx="17" c:formatCode="yyyy\-mm\-dd">
                  <c:v>41759</c:v>
                </c:pt>
                <c:pt idx="18" c:formatCode="yyyy\-mm\-dd">
                  <c:v>41768</c:v>
                </c:pt>
                <c:pt idx="19" c:formatCode="yyyy\-mm\-dd">
                  <c:v>41775</c:v>
                </c:pt>
                <c:pt idx="20" c:formatCode="yyyy\-mm\-dd">
                  <c:v>41782</c:v>
                </c:pt>
                <c:pt idx="21" c:formatCode="yyyy\-mm\-dd">
                  <c:v>41789</c:v>
                </c:pt>
                <c:pt idx="22" c:formatCode="yyyy\-mm\-dd">
                  <c:v>41796</c:v>
                </c:pt>
                <c:pt idx="23" c:formatCode="yyyy\-mm\-dd">
                  <c:v>41803</c:v>
                </c:pt>
                <c:pt idx="24" c:formatCode="yyyy\-mm\-dd">
                  <c:v>41810</c:v>
                </c:pt>
                <c:pt idx="25" c:formatCode="yyyy\-mm\-dd">
                  <c:v>41817</c:v>
                </c:pt>
                <c:pt idx="26" c:formatCode="yyyy\-mm\-dd">
                  <c:v>41824</c:v>
                </c:pt>
                <c:pt idx="27" c:formatCode="yyyy\-mm\-dd">
                  <c:v>41831</c:v>
                </c:pt>
                <c:pt idx="28" c:formatCode="yyyy\-mm\-dd">
                  <c:v>41838</c:v>
                </c:pt>
                <c:pt idx="29" c:formatCode="yyyy\-mm\-dd">
                  <c:v>41845</c:v>
                </c:pt>
                <c:pt idx="30" c:formatCode="yyyy\-mm\-dd">
                  <c:v>41852</c:v>
                </c:pt>
                <c:pt idx="31" c:formatCode="yyyy\-mm\-dd">
                  <c:v>41859</c:v>
                </c:pt>
                <c:pt idx="32" c:formatCode="yyyy\-mm\-dd">
                  <c:v>41866</c:v>
                </c:pt>
                <c:pt idx="33" c:formatCode="yyyy\-mm\-dd">
                  <c:v>41873</c:v>
                </c:pt>
                <c:pt idx="34" c:formatCode="yyyy\-mm\-dd">
                  <c:v>41880</c:v>
                </c:pt>
                <c:pt idx="35" c:formatCode="yyyy\-mm\-dd">
                  <c:v>41887</c:v>
                </c:pt>
                <c:pt idx="36" c:formatCode="yyyy\-mm\-dd">
                  <c:v>41894</c:v>
                </c:pt>
                <c:pt idx="37" c:formatCode="yyyy\-mm\-dd">
                  <c:v>41901</c:v>
                </c:pt>
                <c:pt idx="38" c:formatCode="yyyy\-mm\-dd">
                  <c:v>41908</c:v>
                </c:pt>
                <c:pt idx="39" c:formatCode="yyyy\-mm\-dd">
                  <c:v>41912</c:v>
                </c:pt>
                <c:pt idx="40" c:formatCode="yyyy\-mm\-dd">
                  <c:v>41922</c:v>
                </c:pt>
                <c:pt idx="41" c:formatCode="yyyy\-mm\-dd">
                  <c:v>41929</c:v>
                </c:pt>
                <c:pt idx="42" c:formatCode="yyyy\-mm\-dd">
                  <c:v>41936</c:v>
                </c:pt>
                <c:pt idx="43" c:formatCode="yyyy\-mm\-dd">
                  <c:v>41943</c:v>
                </c:pt>
                <c:pt idx="44" c:formatCode="yyyy\-mm\-dd">
                  <c:v>41950</c:v>
                </c:pt>
                <c:pt idx="45" c:formatCode="yyyy\-mm\-dd">
                  <c:v>41957</c:v>
                </c:pt>
                <c:pt idx="46" c:formatCode="yyyy\-mm\-dd">
                  <c:v>41964</c:v>
                </c:pt>
                <c:pt idx="47" c:formatCode="yyyy\-mm\-dd">
                  <c:v>41971</c:v>
                </c:pt>
                <c:pt idx="48" c:formatCode="yyyy\-mm\-dd">
                  <c:v>41978</c:v>
                </c:pt>
                <c:pt idx="49" c:formatCode="yyyy\-mm\-dd">
                  <c:v>41985</c:v>
                </c:pt>
                <c:pt idx="50" c:formatCode="yyyy\-mm\-dd">
                  <c:v>41992</c:v>
                </c:pt>
                <c:pt idx="51" c:formatCode="yyyy\-mm\-dd">
                  <c:v>41999</c:v>
                </c:pt>
                <c:pt idx="52" c:formatCode="yyyy\-mm\-dd">
                  <c:v>42004</c:v>
                </c:pt>
                <c:pt idx="53" c:formatCode="yyyy\-mm\-dd">
                  <c:v>42013</c:v>
                </c:pt>
                <c:pt idx="54" c:formatCode="yyyy\-mm\-dd">
                  <c:v>42020</c:v>
                </c:pt>
                <c:pt idx="55" c:formatCode="yyyy\-mm\-dd">
                  <c:v>42027</c:v>
                </c:pt>
                <c:pt idx="56" c:formatCode="yyyy\-mm\-dd">
                  <c:v>42034</c:v>
                </c:pt>
                <c:pt idx="57" c:formatCode="yyyy\-mm\-dd">
                  <c:v>42041</c:v>
                </c:pt>
                <c:pt idx="58" c:formatCode="yyyy\-mm\-dd">
                  <c:v>42048</c:v>
                </c:pt>
                <c:pt idx="59" c:formatCode="yyyy\-mm\-dd">
                  <c:v>42052</c:v>
                </c:pt>
                <c:pt idx="60" c:formatCode="yyyy\-mm\-dd">
                  <c:v>42062</c:v>
                </c:pt>
                <c:pt idx="61" c:formatCode="yyyy\-mm\-dd">
                  <c:v>42069</c:v>
                </c:pt>
                <c:pt idx="62" c:formatCode="yyyy\-mm\-dd">
                  <c:v>42076</c:v>
                </c:pt>
                <c:pt idx="63" c:formatCode="yyyy\-mm\-dd">
                  <c:v>42083</c:v>
                </c:pt>
                <c:pt idx="64" c:formatCode="yyyy\-mm\-dd">
                  <c:v>42090</c:v>
                </c:pt>
                <c:pt idx="65" c:formatCode="yyyy\-mm\-dd">
                  <c:v>42097</c:v>
                </c:pt>
                <c:pt idx="66" c:formatCode="yyyy\-mm\-dd">
                  <c:v>42104</c:v>
                </c:pt>
                <c:pt idx="67" c:formatCode="yyyy\-mm\-dd">
                  <c:v>42111</c:v>
                </c:pt>
                <c:pt idx="68" c:formatCode="yyyy\-mm\-dd">
                  <c:v>42118</c:v>
                </c:pt>
                <c:pt idx="69" c:formatCode="yyyy\-mm\-dd">
                  <c:v>42124</c:v>
                </c:pt>
                <c:pt idx="70" c:formatCode="yyyy\-mm\-dd">
                  <c:v>42132</c:v>
                </c:pt>
                <c:pt idx="71" c:formatCode="yyyy\-mm\-dd">
                  <c:v>42139</c:v>
                </c:pt>
                <c:pt idx="72" c:formatCode="yyyy\-mm\-dd">
                  <c:v>42146</c:v>
                </c:pt>
                <c:pt idx="73" c:formatCode="yyyy\-mm\-dd">
                  <c:v>42153</c:v>
                </c:pt>
                <c:pt idx="74" c:formatCode="yyyy\-mm\-dd">
                  <c:v>42160</c:v>
                </c:pt>
                <c:pt idx="75" c:formatCode="yyyy\-mm\-dd">
                  <c:v>42167</c:v>
                </c:pt>
                <c:pt idx="76" c:formatCode="yyyy\-mm\-dd">
                  <c:v>42174</c:v>
                </c:pt>
                <c:pt idx="77" c:formatCode="yyyy\-mm\-dd">
                  <c:v>42181</c:v>
                </c:pt>
                <c:pt idx="78" c:formatCode="yyyy\-mm\-dd">
                  <c:v>42188</c:v>
                </c:pt>
                <c:pt idx="79" c:formatCode="yyyy\-mm\-dd">
                  <c:v>42195</c:v>
                </c:pt>
                <c:pt idx="80" c:formatCode="yyyy\-mm\-dd">
                  <c:v>42202</c:v>
                </c:pt>
                <c:pt idx="81" c:formatCode="yyyy\-mm\-dd">
                  <c:v>42209</c:v>
                </c:pt>
                <c:pt idx="82" c:formatCode="yyyy\-mm\-dd">
                  <c:v>42216</c:v>
                </c:pt>
                <c:pt idx="83" c:formatCode="yyyy\-mm\-dd">
                  <c:v>42223</c:v>
                </c:pt>
                <c:pt idx="84" c:formatCode="yyyy\-mm\-dd">
                  <c:v>42230</c:v>
                </c:pt>
                <c:pt idx="85" c:formatCode="yyyy\-mm\-dd">
                  <c:v>42237</c:v>
                </c:pt>
                <c:pt idx="86" c:formatCode="yyyy\-mm\-dd">
                  <c:v>42244</c:v>
                </c:pt>
                <c:pt idx="87" c:formatCode="yyyy\-mm\-dd">
                  <c:v>42249</c:v>
                </c:pt>
                <c:pt idx="88" c:formatCode="yyyy\-mm\-dd">
                  <c:v>42258</c:v>
                </c:pt>
                <c:pt idx="89" c:formatCode="yyyy\-mm\-dd">
                  <c:v>42265</c:v>
                </c:pt>
                <c:pt idx="90" c:formatCode="yyyy\-mm\-dd">
                  <c:v>42272</c:v>
                </c:pt>
                <c:pt idx="91" c:formatCode="yyyy\-mm\-dd">
                  <c:v>42277</c:v>
                </c:pt>
                <c:pt idx="92" c:formatCode="yyyy\-mm\-dd">
                  <c:v>42286</c:v>
                </c:pt>
                <c:pt idx="93" c:formatCode="yyyy\-mm\-dd">
                  <c:v>42293</c:v>
                </c:pt>
                <c:pt idx="94" c:formatCode="yyyy\-mm\-dd">
                  <c:v>42300</c:v>
                </c:pt>
                <c:pt idx="95" c:formatCode="yyyy\-mm\-dd">
                  <c:v>42307</c:v>
                </c:pt>
                <c:pt idx="96" c:formatCode="yyyy\-mm\-dd">
                  <c:v>42314</c:v>
                </c:pt>
                <c:pt idx="97" c:formatCode="yyyy\-mm\-dd">
                  <c:v>42321</c:v>
                </c:pt>
                <c:pt idx="98" c:formatCode="yyyy\-mm\-dd">
                  <c:v>42328</c:v>
                </c:pt>
                <c:pt idx="99" c:formatCode="yyyy\-mm\-dd">
                  <c:v>42335</c:v>
                </c:pt>
                <c:pt idx="100" c:formatCode="yyyy\-mm\-dd">
                  <c:v>42342</c:v>
                </c:pt>
                <c:pt idx="101" c:formatCode="yyyy\-mm\-dd">
                  <c:v>42349</c:v>
                </c:pt>
                <c:pt idx="102" c:formatCode="yyyy\-mm\-dd">
                  <c:v>42356</c:v>
                </c:pt>
                <c:pt idx="103" c:formatCode="yyyy\-mm\-dd">
                  <c:v>42363</c:v>
                </c:pt>
                <c:pt idx="104" c:formatCode="yyyy\-mm\-dd">
                  <c:v>42369</c:v>
                </c:pt>
                <c:pt idx="105" c:formatCode="yyyy\-mm\-dd">
                  <c:v>42377</c:v>
                </c:pt>
                <c:pt idx="106" c:formatCode="yyyy\-mm\-dd">
                  <c:v>42384</c:v>
                </c:pt>
                <c:pt idx="107" c:formatCode="yyyy\-mm\-dd">
                  <c:v>42391</c:v>
                </c:pt>
                <c:pt idx="108" c:formatCode="yyyy\-mm\-dd">
                  <c:v>42398</c:v>
                </c:pt>
                <c:pt idx="109" c:formatCode="yyyy\-mm\-dd">
                  <c:v>42405</c:v>
                </c:pt>
                <c:pt idx="110" c:formatCode="yyyy\-mm\-dd">
                  <c:v>42419</c:v>
                </c:pt>
                <c:pt idx="111" c:formatCode="yyyy\-mm\-dd">
                  <c:v>42426</c:v>
                </c:pt>
                <c:pt idx="112" c:formatCode="yyyy\-mm\-dd">
                  <c:v>42433</c:v>
                </c:pt>
                <c:pt idx="113" c:formatCode="yyyy\-mm\-dd">
                  <c:v>42440</c:v>
                </c:pt>
                <c:pt idx="114" c:formatCode="yyyy\-mm\-dd">
                  <c:v>42447</c:v>
                </c:pt>
                <c:pt idx="115" c:formatCode="yyyy\-mm\-dd">
                  <c:v>42454</c:v>
                </c:pt>
                <c:pt idx="116" c:formatCode="yyyy\-mm\-dd">
                  <c:v>42461</c:v>
                </c:pt>
                <c:pt idx="117" c:formatCode="yyyy\-mm\-dd">
                  <c:v>42468</c:v>
                </c:pt>
                <c:pt idx="118" c:formatCode="yyyy\-mm\-dd">
                  <c:v>42475</c:v>
                </c:pt>
                <c:pt idx="119" c:formatCode="yyyy\-mm\-dd">
                  <c:v>42482</c:v>
                </c:pt>
                <c:pt idx="120" c:formatCode="yyyy\-mm\-dd">
                  <c:v>42489</c:v>
                </c:pt>
                <c:pt idx="121" c:formatCode="yyyy\-mm\-dd">
                  <c:v>42496</c:v>
                </c:pt>
                <c:pt idx="122" c:formatCode="yyyy\-mm\-dd">
                  <c:v>42503</c:v>
                </c:pt>
                <c:pt idx="123" c:formatCode="yyyy\-mm\-dd">
                  <c:v>42510</c:v>
                </c:pt>
                <c:pt idx="124" c:formatCode="yyyy\-mm\-dd">
                  <c:v>42517</c:v>
                </c:pt>
                <c:pt idx="125" c:formatCode="yyyy\-mm\-dd">
                  <c:v>42524</c:v>
                </c:pt>
                <c:pt idx="126" c:formatCode="yyyy\-mm\-dd">
                  <c:v>42529</c:v>
                </c:pt>
                <c:pt idx="127" c:formatCode="yyyy\-mm\-dd">
                  <c:v>42538</c:v>
                </c:pt>
                <c:pt idx="128" c:formatCode="yyyy\-mm\-dd">
                  <c:v>42545</c:v>
                </c:pt>
                <c:pt idx="129" c:formatCode="yyyy\-mm\-dd">
                  <c:v>42552</c:v>
                </c:pt>
                <c:pt idx="130" c:formatCode="yyyy\-mm\-dd">
                  <c:v>42559</c:v>
                </c:pt>
                <c:pt idx="131" c:formatCode="yyyy\-mm\-dd">
                  <c:v>42566</c:v>
                </c:pt>
                <c:pt idx="132" c:formatCode="yyyy\-mm\-dd">
                  <c:v>42573</c:v>
                </c:pt>
                <c:pt idx="133" c:formatCode="yyyy\-mm\-dd">
                  <c:v>42580</c:v>
                </c:pt>
                <c:pt idx="134" c:formatCode="yyyy\-mm\-dd">
                  <c:v>42587</c:v>
                </c:pt>
                <c:pt idx="135" c:formatCode="yyyy\-mm\-dd">
                  <c:v>42594</c:v>
                </c:pt>
                <c:pt idx="136" c:formatCode="yyyy\-mm\-dd">
                  <c:v>42601</c:v>
                </c:pt>
                <c:pt idx="137" c:formatCode="yyyy\-mm\-dd">
                  <c:v>42608</c:v>
                </c:pt>
                <c:pt idx="138" c:formatCode="yyyy\-mm\-dd">
                  <c:v>42615</c:v>
                </c:pt>
                <c:pt idx="139" c:formatCode="yyyy\-mm\-dd">
                  <c:v>42622</c:v>
                </c:pt>
                <c:pt idx="140" c:formatCode="yyyy\-mm\-dd">
                  <c:v>42627</c:v>
                </c:pt>
                <c:pt idx="141" c:formatCode="yyyy\-mm\-dd">
                  <c:v>42636</c:v>
                </c:pt>
                <c:pt idx="142" c:formatCode="yyyy\-mm\-dd">
                  <c:v>42643</c:v>
                </c:pt>
                <c:pt idx="143" c:formatCode="yyyy\-mm\-dd">
                  <c:v>42657</c:v>
                </c:pt>
                <c:pt idx="144" c:formatCode="yyyy\-mm\-dd">
                  <c:v>42664</c:v>
                </c:pt>
                <c:pt idx="145" c:formatCode="yyyy\-mm\-dd">
                  <c:v>42671</c:v>
                </c:pt>
                <c:pt idx="146" c:formatCode="yyyy\-mm\-dd">
                  <c:v>42678</c:v>
                </c:pt>
                <c:pt idx="147" c:formatCode="yyyy\-mm\-dd">
                  <c:v>42685</c:v>
                </c:pt>
                <c:pt idx="148" c:formatCode="yyyy\-mm\-dd">
                  <c:v>42692</c:v>
                </c:pt>
                <c:pt idx="149" c:formatCode="yyyy\-mm\-dd">
                  <c:v>42699</c:v>
                </c:pt>
                <c:pt idx="150" c:formatCode="yyyy\-mm\-dd">
                  <c:v>42706</c:v>
                </c:pt>
                <c:pt idx="151" c:formatCode="yyyy\-mm\-dd">
                  <c:v>42713</c:v>
                </c:pt>
                <c:pt idx="152" c:formatCode="yyyy\-mm\-dd">
                  <c:v>42720</c:v>
                </c:pt>
                <c:pt idx="153" c:formatCode="yyyy\-mm\-dd">
                  <c:v>42727</c:v>
                </c:pt>
                <c:pt idx="154" c:formatCode="yyyy\-mm\-dd">
                  <c:v>42734</c:v>
                </c:pt>
                <c:pt idx="155" c:formatCode="yyyy\-mm\-dd">
                  <c:v>42741</c:v>
                </c:pt>
                <c:pt idx="156" c:formatCode="yyyy\-mm\-dd">
                  <c:v>42748</c:v>
                </c:pt>
                <c:pt idx="157" c:formatCode="yyyy\-mm\-dd">
                  <c:v>42755</c:v>
                </c:pt>
                <c:pt idx="158" c:formatCode="yyyy\-mm\-dd">
                  <c:v>42761</c:v>
                </c:pt>
                <c:pt idx="159" c:formatCode="yyyy\-mm\-dd">
                  <c:v>42769</c:v>
                </c:pt>
                <c:pt idx="160" c:formatCode="yyyy\-mm\-dd">
                  <c:v>42776</c:v>
                </c:pt>
                <c:pt idx="161" c:formatCode="yyyy\-mm\-dd">
                  <c:v>42783</c:v>
                </c:pt>
                <c:pt idx="162" c:formatCode="yyyy\-mm\-dd">
                  <c:v>42790</c:v>
                </c:pt>
                <c:pt idx="163" c:formatCode="yyyy\-mm\-dd">
                  <c:v>42797</c:v>
                </c:pt>
                <c:pt idx="164" c:formatCode="yyyy\-mm\-dd">
                  <c:v>42804</c:v>
                </c:pt>
                <c:pt idx="165" c:formatCode="yyyy\-mm\-dd">
                  <c:v>42811</c:v>
                </c:pt>
                <c:pt idx="166" c:formatCode="yyyy\-mm\-dd">
                  <c:v>42818</c:v>
                </c:pt>
                <c:pt idx="167" c:formatCode="yyyy\-mm\-dd">
                  <c:v>42825</c:v>
                </c:pt>
                <c:pt idx="168" c:formatCode="yyyy\-mm\-dd">
                  <c:v>42832</c:v>
                </c:pt>
                <c:pt idx="169" c:formatCode="yyyy\-mm\-dd">
                  <c:v>42839</c:v>
                </c:pt>
                <c:pt idx="170" c:formatCode="yyyy\-mm\-dd">
                  <c:v>42846</c:v>
                </c:pt>
                <c:pt idx="171" c:formatCode="yyyy\-mm\-dd">
                  <c:v>42853</c:v>
                </c:pt>
                <c:pt idx="172" c:formatCode="yyyy\-mm\-dd">
                  <c:v>42860</c:v>
                </c:pt>
                <c:pt idx="173" c:formatCode="yyyy\-mm\-dd">
                  <c:v>42867</c:v>
                </c:pt>
                <c:pt idx="174" c:formatCode="yyyy\-mm\-dd">
                  <c:v>42874</c:v>
                </c:pt>
                <c:pt idx="175" c:formatCode="yyyy\-mm\-dd">
                  <c:v>42881</c:v>
                </c:pt>
                <c:pt idx="176" c:formatCode="yyyy\-mm\-dd">
                  <c:v>42888</c:v>
                </c:pt>
                <c:pt idx="177" c:formatCode="yyyy\-mm\-dd">
                  <c:v>42895</c:v>
                </c:pt>
                <c:pt idx="178" c:formatCode="yyyy\-mm\-dd">
                  <c:v>42902</c:v>
                </c:pt>
                <c:pt idx="179" c:formatCode="yyyy\-mm\-dd">
                  <c:v>42909</c:v>
                </c:pt>
                <c:pt idx="180" c:formatCode="yyyy\-mm\-dd">
                  <c:v>42916</c:v>
                </c:pt>
                <c:pt idx="181" c:formatCode="yyyy\-mm\-dd">
                  <c:v>42923</c:v>
                </c:pt>
                <c:pt idx="182" c:formatCode="yyyy\-mm\-dd">
                  <c:v>42930</c:v>
                </c:pt>
                <c:pt idx="183" c:formatCode="yyyy\-mm\-dd">
                  <c:v>42937</c:v>
                </c:pt>
                <c:pt idx="184" c:formatCode="yyyy\-mm\-dd">
                  <c:v>42944</c:v>
                </c:pt>
                <c:pt idx="185" c:formatCode="yyyy\-mm\-dd">
                  <c:v>42951</c:v>
                </c:pt>
                <c:pt idx="186" c:formatCode="yyyy\-mm\-dd">
                  <c:v>42958</c:v>
                </c:pt>
                <c:pt idx="187" c:formatCode="yyyy\-mm\-dd">
                  <c:v>42965</c:v>
                </c:pt>
                <c:pt idx="188" c:formatCode="yyyy\-mm\-dd">
                  <c:v>42972</c:v>
                </c:pt>
                <c:pt idx="189" c:formatCode="yyyy\-mm\-dd">
                  <c:v>42979</c:v>
                </c:pt>
                <c:pt idx="190" c:formatCode="yyyy\-mm\-dd">
                  <c:v>42986</c:v>
                </c:pt>
                <c:pt idx="191" c:formatCode="yyyy\-mm\-dd">
                  <c:v>42993</c:v>
                </c:pt>
                <c:pt idx="192" c:formatCode="yyyy\-mm\-dd">
                  <c:v>43000</c:v>
                </c:pt>
                <c:pt idx="193" c:formatCode="yyyy\-mm\-dd">
                  <c:v>43007</c:v>
                </c:pt>
                <c:pt idx="194" c:formatCode="yyyy\-mm\-dd">
                  <c:v>43021</c:v>
                </c:pt>
                <c:pt idx="195" c:formatCode="yyyy\-mm\-dd">
                  <c:v>43028</c:v>
                </c:pt>
                <c:pt idx="196" c:formatCode="yyyy\-mm\-dd">
                  <c:v>43035</c:v>
                </c:pt>
                <c:pt idx="197" c:formatCode="yyyy\-mm\-dd">
                  <c:v>43042</c:v>
                </c:pt>
                <c:pt idx="198" c:formatCode="yyyy\-mm\-dd">
                  <c:v>43049</c:v>
                </c:pt>
                <c:pt idx="199" c:formatCode="yyyy\-mm\-dd">
                  <c:v>43056</c:v>
                </c:pt>
                <c:pt idx="200" c:formatCode="yyyy\-mm\-dd">
                  <c:v>43063</c:v>
                </c:pt>
                <c:pt idx="201" c:formatCode="yyyy\-mm\-dd">
                  <c:v>43070</c:v>
                </c:pt>
                <c:pt idx="202" c:formatCode="yyyy\-mm\-dd">
                  <c:v>43077</c:v>
                </c:pt>
                <c:pt idx="203" c:formatCode="yyyy\-mm\-dd">
                  <c:v>43084</c:v>
                </c:pt>
                <c:pt idx="204" c:formatCode="yyyy\-mm\-dd">
                  <c:v>43091</c:v>
                </c:pt>
                <c:pt idx="205" c:formatCode="yyyy\-mm\-dd">
                  <c:v>43098</c:v>
                </c:pt>
                <c:pt idx="206" c:formatCode="yyyy\-mm\-dd">
                  <c:v>43105</c:v>
                </c:pt>
                <c:pt idx="207" c:formatCode="yyyy\-mm\-dd">
                  <c:v>43112</c:v>
                </c:pt>
                <c:pt idx="208" c:formatCode="yyyy\-mm\-dd">
                  <c:v>43119</c:v>
                </c:pt>
                <c:pt idx="209" c:formatCode="yyyy\-mm\-dd">
                  <c:v>43126</c:v>
                </c:pt>
                <c:pt idx="210" c:formatCode="yyyy\-mm\-dd">
                  <c:v>43133</c:v>
                </c:pt>
                <c:pt idx="211" c:formatCode="yyyy\-mm\-dd">
                  <c:v>43140</c:v>
                </c:pt>
                <c:pt idx="212" c:formatCode="yyyy\-mm\-dd">
                  <c:v>43145</c:v>
                </c:pt>
                <c:pt idx="213" c:formatCode="yyyy\-mm\-dd">
                  <c:v>43154</c:v>
                </c:pt>
                <c:pt idx="214" c:formatCode="yyyy\-mm\-dd">
                  <c:v>43161</c:v>
                </c:pt>
                <c:pt idx="215" c:formatCode="yyyy\-mm\-dd">
                  <c:v>43168</c:v>
                </c:pt>
                <c:pt idx="216" c:formatCode="yyyy\-mm\-dd">
                  <c:v>43175</c:v>
                </c:pt>
                <c:pt idx="217" c:formatCode="yyyy\-mm\-dd">
                  <c:v>43182</c:v>
                </c:pt>
                <c:pt idx="218" c:formatCode="yyyy\-mm\-dd">
                  <c:v>43189</c:v>
                </c:pt>
                <c:pt idx="219" c:formatCode="yyyy\-mm\-dd">
                  <c:v>43194</c:v>
                </c:pt>
                <c:pt idx="220" c:formatCode="yyyy\-mm\-dd">
                  <c:v>43203</c:v>
                </c:pt>
                <c:pt idx="221" c:formatCode="yyyy\-mm\-dd">
                  <c:v>43210</c:v>
                </c:pt>
                <c:pt idx="222" c:formatCode="yyyy\-mm\-dd">
                  <c:v>43217</c:v>
                </c:pt>
                <c:pt idx="223" c:formatCode="yyyy\-mm\-dd">
                  <c:v>43224</c:v>
                </c:pt>
                <c:pt idx="224" c:formatCode="yyyy\-mm\-dd">
                  <c:v>43231</c:v>
                </c:pt>
                <c:pt idx="225" c:formatCode="yyyy\-mm\-dd">
                  <c:v>43238</c:v>
                </c:pt>
                <c:pt idx="226" c:formatCode="yyyy\-mm\-dd">
                  <c:v>43245</c:v>
                </c:pt>
                <c:pt idx="227" c:formatCode="yyyy\-mm\-dd">
                  <c:v>43252</c:v>
                </c:pt>
                <c:pt idx="228" c:formatCode="yyyy\-mm\-dd">
                  <c:v>43259</c:v>
                </c:pt>
                <c:pt idx="229" c:formatCode="yyyy\-mm\-dd">
                  <c:v>43266</c:v>
                </c:pt>
                <c:pt idx="230" c:formatCode="yyyy\-mm\-dd">
                  <c:v>43273</c:v>
                </c:pt>
                <c:pt idx="231" c:formatCode="yyyy\-mm\-dd">
                  <c:v>43280</c:v>
                </c:pt>
                <c:pt idx="232" c:formatCode="yyyy\-mm\-dd">
                  <c:v>43287</c:v>
                </c:pt>
                <c:pt idx="233" c:formatCode="yyyy\-mm\-dd">
                  <c:v>43294</c:v>
                </c:pt>
                <c:pt idx="234" c:formatCode="yyyy\-mm\-dd">
                  <c:v>43301</c:v>
                </c:pt>
                <c:pt idx="235" c:formatCode="yyyy\-mm\-dd">
                  <c:v>43308</c:v>
                </c:pt>
                <c:pt idx="236" c:formatCode="yyyy\-mm\-dd">
                  <c:v>43315</c:v>
                </c:pt>
                <c:pt idx="237" c:formatCode="yyyy\-mm\-dd">
                  <c:v>43322</c:v>
                </c:pt>
                <c:pt idx="238" c:formatCode="yyyy\-mm\-dd">
                  <c:v>43329</c:v>
                </c:pt>
                <c:pt idx="239" c:formatCode="yyyy\-mm\-dd">
                  <c:v>43336</c:v>
                </c:pt>
                <c:pt idx="240" c:formatCode="yyyy\-mm\-dd">
                  <c:v>43343</c:v>
                </c:pt>
                <c:pt idx="241" c:formatCode="yyyy\-mm\-dd">
                  <c:v>43350</c:v>
                </c:pt>
                <c:pt idx="242" c:formatCode="yyyy\-mm\-dd">
                  <c:v>43357</c:v>
                </c:pt>
                <c:pt idx="243" c:formatCode="yyyy\-mm\-dd">
                  <c:v>43364</c:v>
                </c:pt>
                <c:pt idx="244" c:formatCode="yyyy\-mm\-dd">
                  <c:v>43371</c:v>
                </c:pt>
                <c:pt idx="245" c:formatCode="yyyy\-mm\-dd">
                  <c:v>43385</c:v>
                </c:pt>
                <c:pt idx="246" c:formatCode="yyyy\-mm\-dd">
                  <c:v>43392</c:v>
                </c:pt>
                <c:pt idx="247" c:formatCode="yyyy\-mm\-dd">
                  <c:v>43399</c:v>
                </c:pt>
                <c:pt idx="248" c:formatCode="yyyy\-mm\-dd">
                  <c:v>43406</c:v>
                </c:pt>
                <c:pt idx="249" c:formatCode="yyyy\-mm\-dd">
                  <c:v>43413</c:v>
                </c:pt>
                <c:pt idx="250" c:formatCode="yyyy\-mm\-dd">
                  <c:v>43420</c:v>
                </c:pt>
                <c:pt idx="251" c:formatCode="yyyy\-mm\-dd">
                  <c:v>43427</c:v>
                </c:pt>
                <c:pt idx="252" c:formatCode="yyyy\-mm\-dd">
                  <c:v>43434</c:v>
                </c:pt>
                <c:pt idx="253" c:formatCode="yyyy\-mm\-dd">
                  <c:v>43441</c:v>
                </c:pt>
                <c:pt idx="254" c:formatCode="yyyy\-mm\-dd">
                  <c:v>43448</c:v>
                </c:pt>
                <c:pt idx="255" c:formatCode="yyyy\-mm\-dd">
                  <c:v>43455</c:v>
                </c:pt>
                <c:pt idx="256" c:formatCode="yyyy\-mm\-dd">
                  <c:v>43462</c:v>
                </c:pt>
                <c:pt idx="257" c:formatCode="yyyy\-mm\-dd">
                  <c:v>43469</c:v>
                </c:pt>
                <c:pt idx="258" c:formatCode="yyyy\-mm\-dd">
                  <c:v>43476</c:v>
                </c:pt>
                <c:pt idx="259" c:formatCode="yyyy\-mm\-dd">
                  <c:v>43483</c:v>
                </c:pt>
                <c:pt idx="260" c:formatCode="yyyy\-mm\-dd">
                  <c:v>43490</c:v>
                </c:pt>
                <c:pt idx="261" c:formatCode="yyyy\-mm\-dd">
                  <c:v>43497</c:v>
                </c:pt>
                <c:pt idx="262" c:formatCode="yyyy\-mm\-dd">
                  <c:v>43511</c:v>
                </c:pt>
                <c:pt idx="263" c:formatCode="yyyy\-mm\-dd">
                  <c:v>43518</c:v>
                </c:pt>
                <c:pt idx="264" c:formatCode="yyyy\-mm\-dd">
                  <c:v>43525</c:v>
                </c:pt>
                <c:pt idx="265" c:formatCode="yyyy\-mm\-dd">
                  <c:v>43532</c:v>
                </c:pt>
                <c:pt idx="266" c:formatCode="yyyy\-mm\-dd">
                  <c:v>43539</c:v>
                </c:pt>
                <c:pt idx="267" c:formatCode="yyyy\-mm\-dd">
                  <c:v>43546</c:v>
                </c:pt>
                <c:pt idx="268" c:formatCode="yyyy\-mm\-dd">
                  <c:v>43553</c:v>
                </c:pt>
                <c:pt idx="269" c:formatCode="yyyy\-mm\-dd">
                  <c:v>43559</c:v>
                </c:pt>
                <c:pt idx="270" c:formatCode="yyyy\-mm\-dd">
                  <c:v>43567</c:v>
                </c:pt>
                <c:pt idx="271" c:formatCode="yyyy\-mm\-dd">
                  <c:v>43574</c:v>
                </c:pt>
                <c:pt idx="272" c:formatCode="yyyy\-mm\-dd">
                  <c:v>43581</c:v>
                </c:pt>
                <c:pt idx="273" c:formatCode="yyyy\-mm\-dd">
                  <c:v>43585</c:v>
                </c:pt>
                <c:pt idx="274" c:formatCode="yyyy\-mm\-dd">
                  <c:v>43595</c:v>
                </c:pt>
                <c:pt idx="275" c:formatCode="yyyy\-mm\-dd">
                  <c:v>43602</c:v>
                </c:pt>
                <c:pt idx="276" c:formatCode="yyyy\-mm\-dd">
                  <c:v>43609</c:v>
                </c:pt>
                <c:pt idx="277" c:formatCode="yyyy\-mm\-dd">
                  <c:v>43616</c:v>
                </c:pt>
                <c:pt idx="278" c:formatCode="yyyy\-mm\-dd">
                  <c:v>43622</c:v>
                </c:pt>
                <c:pt idx="279" c:formatCode="yyyy\-mm\-dd">
                  <c:v>43630</c:v>
                </c:pt>
                <c:pt idx="280" c:formatCode="yyyy\-mm\-dd">
                  <c:v>43637</c:v>
                </c:pt>
                <c:pt idx="281" c:formatCode="yyyy\-mm\-dd">
                  <c:v>43644</c:v>
                </c:pt>
                <c:pt idx="282" c:formatCode="yyyy\-mm\-dd">
                  <c:v>43651</c:v>
                </c:pt>
                <c:pt idx="283" c:formatCode="yyyy\-mm\-dd">
                  <c:v>43658</c:v>
                </c:pt>
                <c:pt idx="284" c:formatCode="yyyy\-mm\-dd">
                  <c:v>43665</c:v>
                </c:pt>
                <c:pt idx="285" c:formatCode="yyyy\-mm\-dd">
                  <c:v>43672</c:v>
                </c:pt>
                <c:pt idx="286" c:formatCode="yyyy\-mm\-dd">
                  <c:v>43679</c:v>
                </c:pt>
                <c:pt idx="287" c:formatCode="yyyy\-mm\-dd">
                  <c:v>43686</c:v>
                </c:pt>
                <c:pt idx="288" c:formatCode="yyyy\-mm\-dd">
                  <c:v>43693</c:v>
                </c:pt>
                <c:pt idx="289" c:formatCode="yyyy\-mm\-dd">
                  <c:v>43700</c:v>
                </c:pt>
                <c:pt idx="290" c:formatCode="yyyy\-mm\-dd">
                  <c:v>43707</c:v>
                </c:pt>
                <c:pt idx="291" c:formatCode="yyyy\-mm\-dd">
                  <c:v>43714</c:v>
                </c:pt>
                <c:pt idx="292" c:formatCode="yyyy\-mm\-dd">
                  <c:v>43720</c:v>
                </c:pt>
                <c:pt idx="293" c:formatCode="yyyy\-mm\-dd">
                  <c:v>43728</c:v>
                </c:pt>
                <c:pt idx="294" c:formatCode="yyyy\-mm\-dd">
                  <c:v>43735</c:v>
                </c:pt>
                <c:pt idx="295" c:formatCode="yyyy\-mm\-dd">
                  <c:v>43738</c:v>
                </c:pt>
                <c:pt idx="296" c:formatCode="yyyy\-mm\-dd">
                  <c:v>43749</c:v>
                </c:pt>
                <c:pt idx="297" c:formatCode="yyyy\-mm\-dd">
                  <c:v>43756</c:v>
                </c:pt>
                <c:pt idx="298" c:formatCode="yyyy\-mm\-dd">
                  <c:v>43763</c:v>
                </c:pt>
                <c:pt idx="299" c:formatCode="yyyy\-mm\-dd">
                  <c:v>43770</c:v>
                </c:pt>
                <c:pt idx="300" c:formatCode="yyyy\-mm\-dd">
                  <c:v>43777</c:v>
                </c:pt>
                <c:pt idx="301" c:formatCode="yyyy\-mm\-dd">
                  <c:v>43784</c:v>
                </c:pt>
                <c:pt idx="302" c:formatCode="yyyy\-mm\-dd">
                  <c:v>43791</c:v>
                </c:pt>
                <c:pt idx="303" c:formatCode="yyyy\-mm\-dd">
                  <c:v>43798</c:v>
                </c:pt>
                <c:pt idx="304" c:formatCode="yyyy\-mm\-dd">
                  <c:v>43805</c:v>
                </c:pt>
                <c:pt idx="305" c:formatCode="yyyy\-mm\-dd">
                  <c:v>43812</c:v>
                </c:pt>
                <c:pt idx="306" c:formatCode="yyyy\-mm\-dd">
                  <c:v>43819</c:v>
                </c:pt>
                <c:pt idx="307" c:formatCode="yyyy\-mm\-dd">
                  <c:v>43826</c:v>
                </c:pt>
                <c:pt idx="308" c:formatCode="yyyy\-mm\-dd">
                  <c:v>43833</c:v>
                </c:pt>
                <c:pt idx="309" c:formatCode="yyyy\-mm\-dd">
                  <c:v>43840</c:v>
                </c:pt>
                <c:pt idx="310" c:formatCode="yyyy\-mm\-dd">
                  <c:v>43847</c:v>
                </c:pt>
                <c:pt idx="311" c:formatCode="yyyy\-mm\-dd">
                  <c:v>43853</c:v>
                </c:pt>
                <c:pt idx="312" c:formatCode="yyyy\-mm\-dd">
                  <c:v>43868</c:v>
                </c:pt>
                <c:pt idx="313" c:formatCode="yyyy\-mm\-dd">
                  <c:v>43875</c:v>
                </c:pt>
                <c:pt idx="314" c:formatCode="yyyy\-mm\-dd">
                  <c:v>43882</c:v>
                </c:pt>
                <c:pt idx="315" c:formatCode="yyyy\-mm\-dd">
                  <c:v>43889</c:v>
                </c:pt>
                <c:pt idx="316" c:formatCode="yyyy\-mm\-dd">
                  <c:v>43896</c:v>
                </c:pt>
                <c:pt idx="317" c:formatCode="yyyy\-mm\-dd">
                  <c:v>43903</c:v>
                </c:pt>
                <c:pt idx="318" c:formatCode="yyyy\-mm\-dd">
                  <c:v>43910</c:v>
                </c:pt>
                <c:pt idx="319" c:formatCode="yyyy\-mm\-dd">
                  <c:v>43917</c:v>
                </c:pt>
                <c:pt idx="320" c:formatCode="yyyy\-mm\-dd">
                  <c:v>43924</c:v>
                </c:pt>
                <c:pt idx="321" c:formatCode="yyyy\-mm\-dd">
                  <c:v>43931</c:v>
                </c:pt>
                <c:pt idx="322" c:formatCode="yyyy\-mm\-dd">
                  <c:v>43938</c:v>
                </c:pt>
                <c:pt idx="323" c:formatCode="yyyy\-mm\-dd">
                  <c:v>43945</c:v>
                </c:pt>
                <c:pt idx="324" c:formatCode="yyyy\-mm\-dd">
                  <c:v>43951</c:v>
                </c:pt>
                <c:pt idx="325" c:formatCode="yyyy\-mm\-dd">
                  <c:v>43959</c:v>
                </c:pt>
                <c:pt idx="326" c:formatCode="yyyy\-mm\-dd">
                  <c:v>43966</c:v>
                </c:pt>
                <c:pt idx="327" c:formatCode="yyyy\-mm\-dd">
                  <c:v>43973</c:v>
                </c:pt>
                <c:pt idx="328" c:formatCode="yyyy\-mm\-dd">
                  <c:v>43980</c:v>
                </c:pt>
                <c:pt idx="329" c:formatCode="yyyy\-mm\-dd">
                  <c:v>43987</c:v>
                </c:pt>
                <c:pt idx="330" c:formatCode="yyyy\-mm\-dd">
                  <c:v>43994</c:v>
                </c:pt>
                <c:pt idx="331" c:formatCode="yyyy\-mm\-dd">
                  <c:v>44001</c:v>
                </c:pt>
                <c:pt idx="332" c:formatCode="yyyy\-mm\-dd">
                  <c:v>44006</c:v>
                </c:pt>
                <c:pt idx="333" c:formatCode="yyyy\-mm\-dd">
                  <c:v>44015</c:v>
                </c:pt>
                <c:pt idx="334" c:formatCode="yyyy\-mm\-dd">
                  <c:v>44022</c:v>
                </c:pt>
                <c:pt idx="335" c:formatCode="yyyy\-mm\-dd">
                  <c:v>44029</c:v>
                </c:pt>
                <c:pt idx="336" c:formatCode="yyyy\-mm\-dd">
                  <c:v>44036</c:v>
                </c:pt>
                <c:pt idx="337" c:formatCode="yyyy\-mm\-dd">
                  <c:v>44043</c:v>
                </c:pt>
                <c:pt idx="338" c:formatCode="yyyy\-mm\-dd">
                  <c:v>44050</c:v>
                </c:pt>
                <c:pt idx="339" c:formatCode="yyyy\-mm\-dd">
                  <c:v>44057</c:v>
                </c:pt>
                <c:pt idx="340" c:formatCode="yyyy\-mm\-dd">
                  <c:v>44064</c:v>
                </c:pt>
                <c:pt idx="341" c:formatCode="yyyy\-mm\-dd">
                  <c:v>44071</c:v>
                </c:pt>
                <c:pt idx="342" c:formatCode="yyyy\-mm\-dd">
                  <c:v>44078</c:v>
                </c:pt>
                <c:pt idx="343" c:formatCode="yyyy\-mm\-dd">
                  <c:v>44085</c:v>
                </c:pt>
                <c:pt idx="344" c:formatCode="yyyy\-mm\-dd">
                  <c:v>44092</c:v>
                </c:pt>
                <c:pt idx="345" c:formatCode="yyyy\-mm\-dd">
                  <c:v>44099</c:v>
                </c:pt>
                <c:pt idx="346" c:formatCode="yyyy\-mm\-dd">
                  <c:v>44104</c:v>
                </c:pt>
                <c:pt idx="347" c:formatCode="yyyy\-mm\-dd">
                  <c:v>44113</c:v>
                </c:pt>
                <c:pt idx="348" c:formatCode="yyyy\-mm\-dd">
                  <c:v>44120</c:v>
                </c:pt>
                <c:pt idx="349" c:formatCode="yyyy\-mm\-dd">
                  <c:v>44127</c:v>
                </c:pt>
                <c:pt idx="350" c:formatCode="yyyy\-mm\-dd">
                  <c:v>44134</c:v>
                </c:pt>
                <c:pt idx="351" c:formatCode="yyyy\-mm\-dd">
                  <c:v>44141</c:v>
                </c:pt>
                <c:pt idx="352" c:formatCode="yyyy\-mm\-dd">
                  <c:v>44148</c:v>
                </c:pt>
                <c:pt idx="353" c:formatCode="yyyy\-mm\-dd">
                  <c:v>44155</c:v>
                </c:pt>
                <c:pt idx="354" c:formatCode="yyyy\-mm\-dd">
                  <c:v>44162</c:v>
                </c:pt>
                <c:pt idx="355" c:formatCode="yyyy\-mm\-dd">
                  <c:v>44169</c:v>
                </c:pt>
                <c:pt idx="356" c:formatCode="yyyy\-mm\-dd">
                  <c:v>44176</c:v>
                </c:pt>
                <c:pt idx="357" c:formatCode="yyyy\-mm\-dd">
                  <c:v>44183</c:v>
                </c:pt>
                <c:pt idx="358" c:formatCode="yyyy\-mm\-dd">
                  <c:v>44190</c:v>
                </c:pt>
                <c:pt idx="359" c:formatCode="yyyy\-mm\-dd">
                  <c:v>44196</c:v>
                </c:pt>
                <c:pt idx="360" c:formatCode="yyyy\-mm\-dd">
                  <c:v>44204</c:v>
                </c:pt>
                <c:pt idx="361" c:formatCode="yyyy\-mm\-dd">
                  <c:v>44211</c:v>
                </c:pt>
                <c:pt idx="362" c:formatCode="yyyy\-mm\-dd">
                  <c:v>44218</c:v>
                </c:pt>
                <c:pt idx="363" c:formatCode="yyyy\-mm\-dd">
                  <c:v>44225</c:v>
                </c:pt>
                <c:pt idx="364" c:formatCode="yyyy\-mm\-dd">
                  <c:v>44232</c:v>
                </c:pt>
                <c:pt idx="365" c:formatCode="yyyy\-mm\-dd">
                  <c:v>44237</c:v>
                </c:pt>
                <c:pt idx="366" c:formatCode="yyyy\-mm\-dd">
                  <c:v>44246</c:v>
                </c:pt>
                <c:pt idx="367" c:formatCode="yyyy\-mm\-dd">
                  <c:v>44253</c:v>
                </c:pt>
                <c:pt idx="368" c:formatCode="yyyy\-mm\-dd">
                  <c:v>44260</c:v>
                </c:pt>
                <c:pt idx="369" c:formatCode="yyyy\-mm\-dd">
                  <c:v>44267</c:v>
                </c:pt>
                <c:pt idx="370" c:formatCode="yyyy\-mm\-dd">
                  <c:v>44274</c:v>
                </c:pt>
                <c:pt idx="371" c:formatCode="yyyy\-mm\-dd">
                  <c:v>44281</c:v>
                </c:pt>
                <c:pt idx="372" c:formatCode="yyyy\-mm\-dd">
                  <c:v>44288</c:v>
                </c:pt>
                <c:pt idx="373" c:formatCode="yyyy\-mm\-dd">
                  <c:v>44295</c:v>
                </c:pt>
                <c:pt idx="374" c:formatCode="yyyy\-mm\-dd">
                  <c:v>44302</c:v>
                </c:pt>
                <c:pt idx="375" c:formatCode="yyyy\-mm\-dd">
                  <c:v>44309</c:v>
                </c:pt>
                <c:pt idx="376" c:formatCode="yyyy\-mm\-dd">
                  <c:v>44316</c:v>
                </c:pt>
                <c:pt idx="377" c:formatCode="yyyy\-mm\-dd">
                  <c:v>44323</c:v>
                </c:pt>
                <c:pt idx="378" c:formatCode="yyyy\-mm\-dd">
                  <c:v>44330</c:v>
                </c:pt>
                <c:pt idx="379" c:formatCode="yyyy\-mm\-dd">
                  <c:v>44337</c:v>
                </c:pt>
                <c:pt idx="380" c:formatCode="yyyy\-mm\-dd">
                  <c:v>44344</c:v>
                </c:pt>
                <c:pt idx="381" c:formatCode="yyyy\-mm\-dd">
                  <c:v>44351</c:v>
                </c:pt>
                <c:pt idx="382" c:formatCode="yyyy\-mm\-dd">
                  <c:v>44358</c:v>
                </c:pt>
                <c:pt idx="383" c:formatCode="yyyy\-mm\-dd">
                  <c:v>44365</c:v>
                </c:pt>
                <c:pt idx="384" c:formatCode="yyyy\-mm\-dd">
                  <c:v>44372</c:v>
                </c:pt>
                <c:pt idx="385" c:formatCode="yyyy\-mm\-dd">
                  <c:v>44379</c:v>
                </c:pt>
                <c:pt idx="386" c:formatCode="yyyy\-mm\-dd">
                  <c:v>44386</c:v>
                </c:pt>
                <c:pt idx="387" c:formatCode="yyyy\-mm\-dd">
                  <c:v>44393</c:v>
                </c:pt>
                <c:pt idx="388" c:formatCode="yyyy\-mm\-dd">
                  <c:v>44400</c:v>
                </c:pt>
                <c:pt idx="389" c:formatCode="yyyy\-mm\-dd">
                  <c:v>44407</c:v>
                </c:pt>
                <c:pt idx="390" c:formatCode="yyyy\-mm\-dd">
                  <c:v>44414</c:v>
                </c:pt>
                <c:pt idx="391" c:formatCode="yyyy\-mm\-dd">
                  <c:v>44421</c:v>
                </c:pt>
                <c:pt idx="392" c:formatCode="yyyy\-mm\-dd">
                  <c:v>44428</c:v>
                </c:pt>
                <c:pt idx="393" c:formatCode="yyyy\-mm\-dd">
                  <c:v>44435</c:v>
                </c:pt>
                <c:pt idx="394" c:formatCode="yyyy\-mm\-dd">
                  <c:v>44442</c:v>
                </c:pt>
                <c:pt idx="395" c:formatCode="yyyy\-mm\-dd">
                  <c:v>44449</c:v>
                </c:pt>
                <c:pt idx="396" c:formatCode="yyyy\-mm\-dd">
                  <c:v>44456</c:v>
                </c:pt>
                <c:pt idx="397" c:formatCode="yyyy\-mm\-dd">
                  <c:v>44463</c:v>
                </c:pt>
                <c:pt idx="398" c:formatCode="yyyy\-mm\-dd">
                  <c:v>44469</c:v>
                </c:pt>
                <c:pt idx="399" c:formatCode="yyyy\-mm\-dd">
                  <c:v>44477</c:v>
                </c:pt>
                <c:pt idx="400" c:formatCode="yyyy\-mm\-dd">
                  <c:v>44484</c:v>
                </c:pt>
                <c:pt idx="401" c:formatCode="yyyy\-mm\-dd">
                  <c:v>44491</c:v>
                </c:pt>
                <c:pt idx="402" c:formatCode="yyyy\-mm\-dd">
                  <c:v>44498</c:v>
                </c:pt>
                <c:pt idx="403" c:formatCode="yyyy\-mm\-dd">
                  <c:v>44505</c:v>
                </c:pt>
                <c:pt idx="404" c:formatCode="yyyy\-mm\-dd">
                  <c:v>44512</c:v>
                </c:pt>
                <c:pt idx="405" c:formatCode="yyyy\-mm\-dd">
                  <c:v>44519</c:v>
                </c:pt>
                <c:pt idx="406" c:formatCode="yyyy\-mm\-dd">
                  <c:v>44526</c:v>
                </c:pt>
                <c:pt idx="407" c:formatCode="yyyy\-mm\-dd">
                  <c:v>44533</c:v>
                </c:pt>
                <c:pt idx="408" c:formatCode="yyyy\-mm\-dd">
                  <c:v>44540</c:v>
                </c:pt>
                <c:pt idx="409" c:formatCode="yyyy\-mm\-dd">
                  <c:v>44547</c:v>
                </c:pt>
                <c:pt idx="410" c:formatCode="yyyy\-mm\-dd">
                  <c:v>44554</c:v>
                </c:pt>
                <c:pt idx="411" c:formatCode="yyyy\-mm\-dd">
                  <c:v>44561</c:v>
                </c:pt>
                <c:pt idx="412" c:formatCode="yyyy\-mm\-dd">
                  <c:v>44568</c:v>
                </c:pt>
                <c:pt idx="413" c:formatCode="yyyy\-mm\-dd">
                  <c:v>44575</c:v>
                </c:pt>
                <c:pt idx="414" c:formatCode="yyyy\-mm\-dd">
                  <c:v>44582</c:v>
                </c:pt>
                <c:pt idx="415" c:formatCode="yyyy\-mm\-dd">
                  <c:v>44589</c:v>
                </c:pt>
                <c:pt idx="416" c:formatCode="yyyy\-mm\-dd">
                  <c:v>44603</c:v>
                </c:pt>
                <c:pt idx="417" c:formatCode="yyyy\-mm\-dd">
                  <c:v>44610</c:v>
                </c:pt>
                <c:pt idx="418" c:formatCode="yyyy\-mm\-dd">
                  <c:v>44617</c:v>
                </c:pt>
                <c:pt idx="419" c:formatCode="yyyy\-mm\-dd">
                  <c:v>44624</c:v>
                </c:pt>
                <c:pt idx="420" c:formatCode="yyyy\-mm\-dd">
                  <c:v>44631</c:v>
                </c:pt>
                <c:pt idx="421" c:formatCode="yyyy\-mm\-dd">
                  <c:v>44638</c:v>
                </c:pt>
                <c:pt idx="422" c:formatCode="yyyy\-mm\-dd">
                  <c:v>44645</c:v>
                </c:pt>
                <c:pt idx="423" c:formatCode="yyyy\-mm\-dd">
                  <c:v>44652</c:v>
                </c:pt>
                <c:pt idx="424" c:formatCode="yyyy\-mm\-dd">
                  <c:v>44659</c:v>
                </c:pt>
                <c:pt idx="425" c:formatCode="yyyy\-mm\-dd">
                  <c:v>44666</c:v>
                </c:pt>
                <c:pt idx="426" c:formatCode="yyyy\-mm\-dd">
                  <c:v>44673</c:v>
                </c:pt>
                <c:pt idx="427" c:formatCode="yyyy\-mm\-dd">
                  <c:v>44680</c:v>
                </c:pt>
                <c:pt idx="428" c:formatCode="yyyy\-mm\-dd">
                  <c:v>44687</c:v>
                </c:pt>
                <c:pt idx="429" c:formatCode="yyyy\-mm\-dd">
                  <c:v>44694</c:v>
                </c:pt>
                <c:pt idx="430" c:formatCode="yyyy\-mm\-dd">
                  <c:v>44701</c:v>
                </c:pt>
                <c:pt idx="431" c:formatCode="yyyy\-mm\-dd">
                  <c:v>44708</c:v>
                </c:pt>
                <c:pt idx="432" c:formatCode="yyyy\-mm\-dd">
                  <c:v>44714</c:v>
                </c:pt>
                <c:pt idx="433" c:formatCode="yyyy\-mm\-dd">
                  <c:v>44722</c:v>
                </c:pt>
                <c:pt idx="434" c:formatCode="yyyy\-mm\-dd">
                  <c:v>44729</c:v>
                </c:pt>
                <c:pt idx="435" c:formatCode="yyyy\-mm\-dd">
                  <c:v>44736</c:v>
                </c:pt>
                <c:pt idx="436" c:formatCode="yyyy\-mm\-dd">
                  <c:v>44743</c:v>
                </c:pt>
                <c:pt idx="437" c:formatCode="yyyy\-mm\-dd">
                  <c:v>44750</c:v>
                </c:pt>
                <c:pt idx="438" c:formatCode="yyyy\-mm\-dd">
                  <c:v>44757</c:v>
                </c:pt>
                <c:pt idx="439" c:formatCode="yyyy\-mm\-dd">
                  <c:v>44764</c:v>
                </c:pt>
                <c:pt idx="440" c:formatCode="yyyy\-mm\-dd">
                  <c:v>44771</c:v>
                </c:pt>
                <c:pt idx="441" c:formatCode="yyyy\-mm\-dd">
                  <c:v>44778</c:v>
                </c:pt>
                <c:pt idx="442" c:formatCode="yyyy\-mm\-dd">
                  <c:v>44785</c:v>
                </c:pt>
                <c:pt idx="443" c:formatCode="yyyy\-mm\-dd">
                  <c:v>44792</c:v>
                </c:pt>
                <c:pt idx="444" c:formatCode="yyyy\-mm\-dd">
                  <c:v>44799</c:v>
                </c:pt>
                <c:pt idx="445" c:formatCode="yyyy\-mm\-dd">
                  <c:v>44806</c:v>
                </c:pt>
                <c:pt idx="446" c:formatCode="yyyy\-mm\-dd">
                  <c:v>44813</c:v>
                </c:pt>
                <c:pt idx="447" c:formatCode="yyyy\-mm\-dd">
                  <c:v>44820</c:v>
                </c:pt>
                <c:pt idx="448" c:formatCode="yyyy\-mm\-dd">
                  <c:v>44827</c:v>
                </c:pt>
                <c:pt idx="449" c:formatCode="yyyy\-mm\-dd">
                  <c:v>44834</c:v>
                </c:pt>
                <c:pt idx="450" c:formatCode="yyyy\-mm\-dd">
                  <c:v>44848</c:v>
                </c:pt>
                <c:pt idx="451" c:formatCode="yyyy\-mm\-dd">
                  <c:v>44855</c:v>
                </c:pt>
                <c:pt idx="452" c:formatCode="yyyy\-mm\-dd">
                  <c:v>44862</c:v>
                </c:pt>
                <c:pt idx="453" c:formatCode="yyyy\-mm\-dd">
                  <c:v>44869</c:v>
                </c:pt>
                <c:pt idx="454" c:formatCode="yyyy\-mm\-dd">
                  <c:v>44876</c:v>
                </c:pt>
                <c:pt idx="455" c:formatCode="yyyy\-mm\-dd">
                  <c:v>44883</c:v>
                </c:pt>
                <c:pt idx="456" c:formatCode="yyyy\-mm\-dd">
                  <c:v>44890</c:v>
                </c:pt>
                <c:pt idx="457" c:formatCode="yyyy\-mm\-dd">
                  <c:v>44897</c:v>
                </c:pt>
                <c:pt idx="458" c:formatCode="yyyy\-mm\-dd">
                  <c:v>44904</c:v>
                </c:pt>
                <c:pt idx="459" c:formatCode="yyyy\-mm\-dd">
                  <c:v>44911</c:v>
                </c:pt>
                <c:pt idx="460" c:formatCode="yyyy\-mm\-dd">
                  <c:v>44918</c:v>
                </c:pt>
                <c:pt idx="461" c:formatCode="yyyy\-mm\-dd">
                  <c:v>44925</c:v>
                </c:pt>
                <c:pt idx="462" c:formatCode="yyyy\-mm\-dd">
                  <c:v>44932</c:v>
                </c:pt>
                <c:pt idx="463" c:formatCode="yyyy\-mm\-dd">
                  <c:v>44939</c:v>
                </c:pt>
                <c:pt idx="464" c:formatCode="yyyy\-mm\-dd">
                  <c:v>44946</c:v>
                </c:pt>
                <c:pt idx="465" c:formatCode="yyyy\-mm\-dd">
                  <c:v>44960</c:v>
                </c:pt>
                <c:pt idx="466" c:formatCode="yyyy\-mm\-dd">
                  <c:v>44967</c:v>
                </c:pt>
                <c:pt idx="467" c:formatCode="yyyy\-mm\-dd">
                  <c:v>44974</c:v>
                </c:pt>
                <c:pt idx="468" c:formatCode="yyyy\-mm\-dd">
                  <c:v>44981</c:v>
                </c:pt>
                <c:pt idx="469" c:formatCode="yyyy\-mm\-dd">
                  <c:v>44988</c:v>
                </c:pt>
                <c:pt idx="470" c:formatCode="yyyy\-mm\-dd">
                  <c:v>44995</c:v>
                </c:pt>
                <c:pt idx="471" c:formatCode="yyyy\-mm\-dd">
                  <c:v>45002</c:v>
                </c:pt>
                <c:pt idx="472" c:formatCode="yyyy\-mm\-dd">
                  <c:v>45009</c:v>
                </c:pt>
                <c:pt idx="473" c:formatCode="yyyy\-mm\-dd">
                  <c:v>45016</c:v>
                </c:pt>
                <c:pt idx="474" c:formatCode="yyyy\-mm\-dd">
                  <c:v>45023</c:v>
                </c:pt>
                <c:pt idx="475" c:formatCode="yyyy\-mm\-dd">
                  <c:v>45030</c:v>
                </c:pt>
                <c:pt idx="476" c:formatCode="yyyy\-mm\-dd">
                  <c:v>45037</c:v>
                </c:pt>
                <c:pt idx="477" c:formatCode="yyyy\-mm\-dd">
                  <c:v>45044</c:v>
                </c:pt>
                <c:pt idx="478" c:formatCode="yyyy\-mm\-dd">
                  <c:v>45051</c:v>
                </c:pt>
                <c:pt idx="479" c:formatCode="yyyy\-mm\-dd">
                  <c:v>45058</c:v>
                </c:pt>
                <c:pt idx="480" c:formatCode="yyyy\-mm\-dd">
                  <c:v>45065</c:v>
                </c:pt>
                <c:pt idx="481" c:formatCode="yyyy\-mm\-dd">
                  <c:v>45072</c:v>
                </c:pt>
                <c:pt idx="482" c:formatCode="yyyy\-mm\-dd">
                  <c:v>45079</c:v>
                </c:pt>
                <c:pt idx="483" c:formatCode="yyyy\-mm\-dd">
                  <c:v>45086</c:v>
                </c:pt>
                <c:pt idx="484" c:formatCode="yyyy\-mm\-dd">
                  <c:v>45093</c:v>
                </c:pt>
                <c:pt idx="485" c:formatCode="yyyy\-mm\-dd">
                  <c:v>45098</c:v>
                </c:pt>
                <c:pt idx="486" c:formatCode="yyyy\-mm\-dd">
                  <c:v>45107</c:v>
                </c:pt>
                <c:pt idx="487" c:formatCode="yyyy\-mm\-dd">
                  <c:v>45114</c:v>
                </c:pt>
                <c:pt idx="488" c:formatCode="yyyy\-mm\-dd">
                  <c:v>45121</c:v>
                </c:pt>
                <c:pt idx="489" c:formatCode="yyyy\-mm\-dd">
                  <c:v>45128</c:v>
                </c:pt>
                <c:pt idx="490" c:formatCode="yyyy\-mm\-dd">
                  <c:v>45135</c:v>
                </c:pt>
                <c:pt idx="491" c:formatCode="yyyy\-mm\-dd">
                  <c:v>45142</c:v>
                </c:pt>
                <c:pt idx="492" c:formatCode="yyyy\-mm\-dd">
                  <c:v>45149</c:v>
                </c:pt>
                <c:pt idx="493" c:formatCode="yyyy\-mm\-dd">
                  <c:v>45156</c:v>
                </c:pt>
                <c:pt idx="494" c:formatCode="yyyy\-mm\-dd">
                  <c:v>45163</c:v>
                </c:pt>
                <c:pt idx="495" c:formatCode="yyyy\-mm\-dd">
                  <c:v>45170</c:v>
                </c:pt>
                <c:pt idx="496" c:formatCode="yyyy\-mm\-dd">
                  <c:v>45177</c:v>
                </c:pt>
                <c:pt idx="497" c:formatCode="yyyy\-mm\-dd">
                  <c:v>45184</c:v>
                </c:pt>
                <c:pt idx="498" c:formatCode="yyyy\-mm\-dd">
                  <c:v>45191</c:v>
                </c:pt>
                <c:pt idx="499" c:formatCode="yyyy\-mm\-dd">
                  <c:v>45197</c:v>
                </c:pt>
                <c:pt idx="500" c:formatCode="yyyy\-mm\-dd">
                  <c:v>45212</c:v>
                </c:pt>
                <c:pt idx="501" c:formatCode="yyyy\-mm\-dd">
                  <c:v>45219</c:v>
                </c:pt>
                <c:pt idx="502" c:formatCode="yyyy\-mm\-dd">
                  <c:v>45226</c:v>
                </c:pt>
                <c:pt idx="503" c:formatCode="yyyy\-mm\-dd">
                  <c:v>45233</c:v>
                </c:pt>
                <c:pt idx="504" c:formatCode="yyyy\-mm\-dd">
                  <c:v>45240</c:v>
                </c:pt>
                <c:pt idx="505" c:formatCode="yyyy\-mm\-dd">
                  <c:v>45247</c:v>
                </c:pt>
                <c:pt idx="506" c:formatCode="yyyy\-mm\-dd">
                  <c:v>45254</c:v>
                </c:pt>
                <c:pt idx="507" c:formatCode="yyyy\-mm\-dd">
                  <c:v>45261</c:v>
                </c:pt>
                <c:pt idx="508" c:formatCode="yyyy\-mm\-dd">
                  <c:v>45268</c:v>
                </c:pt>
                <c:pt idx="509" c:formatCode="yyyy\-mm\-dd">
                  <c:v>45275</c:v>
                </c:pt>
                <c:pt idx="510" c:formatCode="yyyy\-mm\-dd">
                  <c:v>45282</c:v>
                </c:pt>
                <c:pt idx="511" c:formatCode="yyyy\-mm\-dd">
                  <c:v>45289</c:v>
                </c:pt>
                <c:pt idx="512" c:formatCode="yyyy\-mm\-dd">
                  <c:v>45296</c:v>
                </c:pt>
                <c:pt idx="513" c:formatCode="yyyy\-mm\-dd">
                  <c:v>45303</c:v>
                </c:pt>
                <c:pt idx="514" c:formatCode="yyyy\-mm\-dd">
                  <c:v>45310</c:v>
                </c:pt>
                <c:pt idx="515" c:formatCode="yyyy\-mm\-dd">
                  <c:v>45317</c:v>
                </c:pt>
                <c:pt idx="516" c:formatCode="yyyy\-mm\-dd">
                  <c:v>45324</c:v>
                </c:pt>
                <c:pt idx="517" c:formatCode="yyyy\-mm\-dd">
                  <c:v>45330</c:v>
                </c:pt>
                <c:pt idx="518" c:formatCode="yyyy\-mm\-dd">
                  <c:v>45345</c:v>
                </c:pt>
                <c:pt idx="519" c:formatCode="yyyy\-mm\-dd">
                  <c:v>45352</c:v>
                </c:pt>
                <c:pt idx="520" c:formatCode="yyyy\-mm\-dd">
                  <c:v>45359</c:v>
                </c:pt>
                <c:pt idx="521" c:formatCode="yyyy\-mm\-dd">
                  <c:v>45366</c:v>
                </c:pt>
                <c:pt idx="522" c:formatCode="yyyy\-mm\-dd">
                  <c:v>45373</c:v>
                </c:pt>
                <c:pt idx="523" c:formatCode="yyyy\-mm\-dd">
                  <c:v>45380</c:v>
                </c:pt>
                <c:pt idx="524" c:formatCode="yyyy\-mm\-dd">
                  <c:v>45385</c:v>
                </c:pt>
                <c:pt idx="525" c:formatCode="yyyy\-mm\-dd">
                  <c:v>45394</c:v>
                </c:pt>
                <c:pt idx="526" c:formatCode="yyyy\-mm\-dd">
                  <c:v>45401</c:v>
                </c:pt>
                <c:pt idx="527" c:formatCode="yyyy\-mm\-dd">
                  <c:v>45408</c:v>
                </c:pt>
                <c:pt idx="528" c:formatCode="yyyy\-mm\-dd">
                  <c:v>45412</c:v>
                </c:pt>
                <c:pt idx="529" c:formatCode="yyyy\-mm\-dd">
                  <c:v>45422</c:v>
                </c:pt>
                <c:pt idx="530" c:formatCode="yyyy\-mm\-dd">
                  <c:v>45429</c:v>
                </c:pt>
                <c:pt idx="531" c:formatCode="yyyy\-mm\-dd">
                  <c:v>45436</c:v>
                </c:pt>
                <c:pt idx="532" c:formatCode="yyyy\-mm\-dd">
                  <c:v>45443</c:v>
                </c:pt>
                <c:pt idx="533" c:formatCode="yyyy\-mm\-dd">
                  <c:v>45450</c:v>
                </c:pt>
                <c:pt idx="534" c:formatCode="yyyy\-mm\-dd">
                  <c:v>45457</c:v>
                </c:pt>
                <c:pt idx="535" c:formatCode="yyyy\-mm\-dd">
                  <c:v>45464</c:v>
                </c:pt>
                <c:pt idx="536" c:formatCode="yyyy\-mm\-dd">
                  <c:v>45471</c:v>
                </c:pt>
                <c:pt idx="537" c:formatCode="yyyy\-mm\-dd">
                  <c:v>45478</c:v>
                </c:pt>
                <c:pt idx="538" c:formatCode="yyyy\-mm\-dd">
                  <c:v>45485</c:v>
                </c:pt>
                <c:pt idx="539" c:formatCode="yyyy\-mm\-dd">
                  <c:v>45492</c:v>
                </c:pt>
                <c:pt idx="540" c:formatCode="yyyy\-mm\-dd">
                  <c:v>45499</c:v>
                </c:pt>
                <c:pt idx="541" c:formatCode="yyyy\-mm\-dd">
                  <c:v>45506</c:v>
                </c:pt>
                <c:pt idx="542" c:formatCode="yyyy\-mm\-dd">
                  <c:v>45513</c:v>
                </c:pt>
                <c:pt idx="543" c:formatCode="yyyy\-mm\-dd">
                  <c:v>45520</c:v>
                </c:pt>
                <c:pt idx="544" c:formatCode="yyyy\-mm\-dd">
                  <c:v>45527</c:v>
                </c:pt>
                <c:pt idx="545" c:formatCode="yyyy\-mm\-dd">
                  <c:v>45534</c:v>
                </c:pt>
                <c:pt idx="546" c:formatCode="yyyy\-mm\-dd">
                  <c:v>45541</c:v>
                </c:pt>
                <c:pt idx="547" c:formatCode="yyyy\-mm\-dd">
                  <c:v>45548</c:v>
                </c:pt>
                <c:pt idx="548" c:formatCode="yyyy\-mm\-dd">
                  <c:v>45555</c:v>
                </c:pt>
                <c:pt idx="549" c:formatCode="yyyy\-mm\-dd">
                  <c:v>45562</c:v>
                </c:pt>
                <c:pt idx="550" c:formatCode="yyyy\-mm\-dd">
                  <c:v>45565</c:v>
                </c:pt>
                <c:pt idx="551" c:formatCode="yyyy\-mm\-dd">
                  <c:v>45576</c:v>
                </c:pt>
                <c:pt idx="552" c:formatCode="yyyy\-mm\-dd">
                  <c:v>45583</c:v>
                </c:pt>
                <c:pt idx="553" c:formatCode="yyyy\-mm\-dd">
                  <c:v>45590</c:v>
                </c:pt>
                <c:pt idx="554" c:formatCode="yyyy\-mm\-dd">
                  <c:v>45597</c:v>
                </c:pt>
                <c:pt idx="555" c:formatCode="yyyy\-mm\-dd">
                  <c:v>45604</c:v>
                </c:pt>
                <c:pt idx="556" c:formatCode="yyyy\-mm\-dd">
                  <c:v>45611</c:v>
                </c:pt>
                <c:pt idx="557" c:formatCode="yyyy\-mm\-dd">
                  <c:v>45618</c:v>
                </c:pt>
                <c:pt idx="558" c:formatCode="yyyy\-mm\-dd">
                  <c:v>45625</c:v>
                </c:pt>
                <c:pt idx="559" c:formatCode="yyyy\-mm\-dd">
                  <c:v>45632</c:v>
                </c:pt>
                <c:pt idx="560" c:formatCode="yyyy\-mm\-dd">
                  <c:v>45639</c:v>
                </c:pt>
                <c:pt idx="561" c:formatCode="yyyy\-mm\-dd">
                  <c:v>45646</c:v>
                </c:pt>
                <c:pt idx="562" c:formatCode="yyyy\-mm\-dd">
                  <c:v>45653</c:v>
                </c:pt>
                <c:pt idx="563" c:formatCode="yyyy\-mm\-dd">
                  <c:v>45660</c:v>
                </c:pt>
                <c:pt idx="564" c:formatCode="yyyy\-mm\-dd">
                  <c:v>45667</c:v>
                </c:pt>
                <c:pt idx="565" c:formatCode="yyyy\-mm\-dd">
                  <c:v>45674</c:v>
                </c:pt>
                <c:pt idx="566" c:formatCode="yyyy\-mm\-dd">
                  <c:v>45681</c:v>
                </c:pt>
                <c:pt idx="567" c:formatCode="yyyy\-mm\-dd">
                  <c:v>45684</c:v>
                </c:pt>
                <c:pt idx="568" c:formatCode="yyyy\-mm\-dd">
                  <c:v>45695</c:v>
                </c:pt>
                <c:pt idx="569" c:formatCode="yyyy\-mm\-dd">
                  <c:v>45702</c:v>
                </c:pt>
                <c:pt idx="570" c:formatCode="yyyy\-mm\-dd">
                  <c:v>45709</c:v>
                </c:pt>
                <c:pt idx="571" c:formatCode="yyyy\-mm\-dd">
                  <c:v>45716</c:v>
                </c:pt>
                <c:pt idx="572" c:formatCode="yyyy\-mm\-dd">
                  <c:v>45723</c:v>
                </c:pt>
                <c:pt idx="573" c:formatCode="yyyy\-mm\-dd">
                  <c:v>45730</c:v>
                </c:pt>
                <c:pt idx="574" c:formatCode="yyyy\-mm\-dd">
                  <c:v>45737</c:v>
                </c:pt>
                <c:pt idx="575" c:formatCode="yyyy\-mm\-dd">
                  <c:v>45744</c:v>
                </c:pt>
                <c:pt idx="576" c:formatCode="yyyy\-mm\-dd">
                  <c:v>45750</c:v>
                </c:pt>
                <c:pt idx="577" c:formatCode="yyyy\-mm\-dd">
                  <c:v>45758</c:v>
                </c:pt>
                <c:pt idx="578" c:formatCode="yyyy\-mm\-dd">
                  <c:v>45765</c:v>
                </c:pt>
                <c:pt idx="579" c:formatCode="yyyy\-mm\-dd">
                  <c:v>45772</c:v>
                </c:pt>
                <c:pt idx="580" c:formatCode="yyyy\-mm\-dd">
                  <c:v>45777</c:v>
                </c:pt>
                <c:pt idx="581" c:formatCode="yyyy\-mm\-dd">
                  <c:v>45786</c:v>
                </c:pt>
                <c:pt idx="582" c:formatCode="yyyy\-mm\-dd">
                  <c:v>45793</c:v>
                </c:pt>
                <c:pt idx="583" c:formatCode="yyyy\-mm\-dd">
                  <c:v>45800</c:v>
                </c:pt>
                <c:pt idx="584" c:formatCode="yyyy\-mm\-dd">
                  <c:v>45807</c:v>
                </c:pt>
                <c:pt idx="585" c:formatCode="yyyy\-mm\-dd">
                  <c:v>45814</c:v>
                </c:pt>
                <c:pt idx="586" c:formatCode="yyyy\-mm\-dd">
                  <c:v>45821</c:v>
                </c:pt>
                <c:pt idx="587" c:formatCode="yyyy\-mm\-dd">
                  <c:v>45828</c:v>
                </c:pt>
                <c:pt idx="588" c:formatCode="yyyy\-mm\-dd">
                  <c:v>45835</c:v>
                </c:pt>
                <c:pt idx="589" c:formatCode="yyyy\-mm\-dd">
                  <c:v>45842</c:v>
                </c:pt>
                <c:pt idx="590" c:formatCode="yyyy\-mm\-dd">
                  <c:v>45849</c:v>
                </c:pt>
                <c:pt idx="591" c:formatCode="yyyy\-mm\-dd">
                  <c:v>45856</c:v>
                </c:pt>
                <c:pt idx="592" c:formatCode="yyyy\-mm\-dd">
                  <c:v>45863</c:v>
                </c:pt>
                <c:pt idx="593" c:formatCode="yyyy\-mm\-dd">
                  <c:v>45867</c:v>
                </c:pt>
              </c:numCache>
            </c:numRef>
          </c:cat>
          <c:val>
            <c:numRef>
              <c:f>Sheet1!$V$5:$V$598</c:f>
              <c:numCache>
                <c:formatCode>General</c:formatCode>
                <c:ptCount val="594"/>
                <c:pt idx="0">
                  <c:v>1</c:v>
                </c:pt>
                <c:pt idx="1">
                  <c:v>0.962489527699236</c:v>
                </c:pt>
                <c:pt idx="2">
                  <c:v>0.950987450692917</c:v>
                </c:pt>
                <c:pt idx="3">
                  <c:v>0.980324619506405</c:v>
                </c:pt>
                <c:pt idx="4">
                  <c:v>0.961454063377367</c:v>
                </c:pt>
                <c:pt idx="5">
                  <c:v>0.965834001877534</c:v>
                </c:pt>
                <c:pt idx="6">
                  <c:v>1.00215944451925</c:v>
                </c:pt>
                <c:pt idx="7">
                  <c:v>0.988503299398092</c:v>
                </c:pt>
                <c:pt idx="8">
                  <c:v>0.951254868373153</c:v>
                </c:pt>
                <c:pt idx="9">
                  <c:v>0.94662153759556</c:v>
                </c:pt>
                <c:pt idx="10">
                  <c:v>0.926748243084541</c:v>
                </c:pt>
                <c:pt idx="11">
                  <c:v>0.942448084192311</c:v>
                </c:pt>
                <c:pt idx="12">
                  <c:v>0.939563409469453</c:v>
                </c:pt>
                <c:pt idx="13">
                  <c:v>0.954192683788878</c:v>
                </c:pt>
                <c:pt idx="14">
                  <c:v>0.991396389362636</c:v>
                </c:pt>
                <c:pt idx="15">
                  <c:v>0.97131438906592</c:v>
                </c:pt>
                <c:pt idx="16">
                  <c:v>0.946887630654419</c:v>
                </c:pt>
                <c:pt idx="17">
                  <c:v>0.943169223653437</c:v>
                </c:pt>
                <c:pt idx="18">
                  <c:v>0.933381011910995</c:v>
                </c:pt>
                <c:pt idx="19">
                  <c:v>0.939065858304784</c:v>
                </c:pt>
                <c:pt idx="20">
                  <c:v>0.940968287317545</c:v>
                </c:pt>
                <c:pt idx="21">
                  <c:v>0.944928398760279</c:v>
                </c:pt>
                <c:pt idx="22">
                  <c:v>0.936546662203472</c:v>
                </c:pt>
                <c:pt idx="23">
                  <c:v>0.955381219798633</c:v>
                </c:pt>
                <c:pt idx="24">
                  <c:v>0.940726271200175</c:v>
                </c:pt>
                <c:pt idx="25">
                  <c:v>0.950619478666427</c:v>
                </c:pt>
                <c:pt idx="26">
                  <c:v>0.965054695954201</c:v>
                </c:pt>
                <c:pt idx="27">
                  <c:v>0.956372465142199</c:v>
                </c:pt>
                <c:pt idx="28">
                  <c:v>0.967320967291514</c:v>
                </c:pt>
                <c:pt idx="29">
                  <c:v>1.0109663845379</c:v>
                </c:pt>
                <c:pt idx="30">
                  <c:v>1.04311611412813</c:v>
                </c:pt>
                <c:pt idx="31">
                  <c:v>1.04445129351615</c:v>
                </c:pt>
                <c:pt idx="32">
                  <c:v>1.05801752022151</c:v>
                </c:pt>
                <c:pt idx="33">
                  <c:v>1.06039334553855</c:v>
                </c:pt>
                <c:pt idx="34">
                  <c:v>1.04830091595231</c:v>
                </c:pt>
                <c:pt idx="35">
                  <c:v>1.09805186375786</c:v>
                </c:pt>
                <c:pt idx="36">
                  <c:v>1.09339866365962</c:v>
                </c:pt>
                <c:pt idx="37">
                  <c:v>1.08763278160515</c:v>
                </c:pt>
                <c:pt idx="38">
                  <c:v>1.09310962348339</c:v>
                </c:pt>
                <c:pt idx="39">
                  <c:v>1.09930900736302</c:v>
                </c:pt>
                <c:pt idx="40">
                  <c:v>1.10640897794085</c:v>
                </c:pt>
                <c:pt idx="41">
                  <c:v>1.09517018891283</c:v>
                </c:pt>
                <c:pt idx="42">
                  <c:v>1.07230473055019</c:v>
                </c:pt>
                <c:pt idx="43">
                  <c:v>1.12506046506989</c:v>
                </c:pt>
                <c:pt idx="44">
                  <c:v>1.12235921144822</c:v>
                </c:pt>
                <c:pt idx="45">
                  <c:v>1.15778301548654</c:v>
                </c:pt>
                <c:pt idx="46">
                  <c:v>1.15884290738497</c:v>
                </c:pt>
                <c:pt idx="47">
                  <c:v>1.25993279026974</c:v>
                </c:pt>
                <c:pt idx="48">
                  <c:v>1.40170810705683</c:v>
                </c:pt>
                <c:pt idx="49">
                  <c:v>1.43236389749114</c:v>
                </c:pt>
                <c:pt idx="50">
                  <c:v>1.51763187930424</c:v>
                </c:pt>
                <c:pt idx="51">
                  <c:v>1.54577455131178</c:v>
                </c:pt>
                <c:pt idx="52">
                  <c:v>1.58519056938149</c:v>
                </c:pt>
                <c:pt idx="53">
                  <c:v>1.59138469373507</c:v>
                </c:pt>
                <c:pt idx="54">
                  <c:v>1.63105951944607</c:v>
                </c:pt>
                <c:pt idx="55">
                  <c:v>1.60260595100958</c:v>
                </c:pt>
                <c:pt idx="56">
                  <c:v>1.54098187637449</c:v>
                </c:pt>
                <c:pt idx="57">
                  <c:v>1.48625498836827</c:v>
                </c:pt>
                <c:pt idx="58">
                  <c:v>1.55688259241805</c:v>
                </c:pt>
                <c:pt idx="59">
                  <c:v>1.58043638638302</c:v>
                </c:pt>
                <c:pt idx="60">
                  <c:v>1.60310478783617</c:v>
                </c:pt>
                <c:pt idx="61">
                  <c:v>1.56078255046652</c:v>
                </c:pt>
                <c:pt idx="62">
                  <c:v>1.62321238449302</c:v>
                </c:pt>
                <c:pt idx="63">
                  <c:v>1.74656517885194</c:v>
                </c:pt>
                <c:pt idx="64">
                  <c:v>1.78206709659201</c:v>
                </c:pt>
                <c:pt idx="65">
                  <c:v>1.87128521622808</c:v>
                </c:pt>
                <c:pt idx="66">
                  <c:v>1.94946417506944</c:v>
                </c:pt>
                <c:pt idx="67">
                  <c:v>2.06297725329005</c:v>
                </c:pt>
                <c:pt idx="68">
                  <c:v>2.11086819892634</c:v>
                </c:pt>
                <c:pt idx="69">
                  <c:v>2.13289150976916</c:v>
                </c:pt>
                <c:pt idx="70">
                  <c:v>2.04719746738626</c:v>
                </c:pt>
                <c:pt idx="71">
                  <c:v>2.0742512616629</c:v>
                </c:pt>
                <c:pt idx="72">
                  <c:v>2.2251973607932</c:v>
                </c:pt>
                <c:pt idx="73">
                  <c:v>2.17737810054905</c:v>
                </c:pt>
                <c:pt idx="74">
                  <c:v>2.35454246954306</c:v>
                </c:pt>
                <c:pt idx="75">
                  <c:v>2.40279047855921</c:v>
                </c:pt>
                <c:pt idx="76">
                  <c:v>2.0908594813593</c:v>
                </c:pt>
                <c:pt idx="77">
                  <c:v>1.95760124626613</c:v>
                </c:pt>
                <c:pt idx="78">
                  <c:v>1.75917997677393</c:v>
                </c:pt>
                <c:pt idx="79">
                  <c:v>1.86312254867126</c:v>
                </c:pt>
                <c:pt idx="80">
                  <c:v>1.88556775142249</c:v>
                </c:pt>
                <c:pt idx="81">
                  <c:v>1.89898133499394</c:v>
                </c:pt>
                <c:pt idx="82">
                  <c:v>1.73607102183475</c:v>
                </c:pt>
                <c:pt idx="83">
                  <c:v>1.77731782248453</c:v>
                </c:pt>
                <c:pt idx="84">
                  <c:v>1.85357604137057</c:v>
                </c:pt>
                <c:pt idx="85">
                  <c:v>1.63367549082676</c:v>
                </c:pt>
                <c:pt idx="86">
                  <c:v>1.52116620289335</c:v>
                </c:pt>
                <c:pt idx="87">
                  <c:v>1.53188242878835</c:v>
                </c:pt>
                <c:pt idx="88">
                  <c:v>1.52374079933576</c:v>
                </c:pt>
                <c:pt idx="89">
                  <c:v>1.48018436547831</c:v>
                </c:pt>
                <c:pt idx="90">
                  <c:v>1.47174033275736</c:v>
                </c:pt>
                <c:pt idx="91">
                  <c:v>1.45856210323694</c:v>
                </c:pt>
                <c:pt idx="92">
                  <c:v>1.52102602678416</c:v>
                </c:pt>
                <c:pt idx="93">
                  <c:v>1.60958019943499</c:v>
                </c:pt>
                <c:pt idx="94">
                  <c:v>1.62655479382035</c:v>
                </c:pt>
                <c:pt idx="95">
                  <c:v>1.60962889875031</c:v>
                </c:pt>
                <c:pt idx="96">
                  <c:v>1.72776712626353</c:v>
                </c:pt>
                <c:pt idx="97">
                  <c:v>1.70630003952047</c:v>
                </c:pt>
                <c:pt idx="98">
                  <c:v>1.71912880275422</c:v>
                </c:pt>
                <c:pt idx="99">
                  <c:v>1.62011319902608</c:v>
                </c:pt>
                <c:pt idx="100">
                  <c:v>1.67504310473797</c:v>
                </c:pt>
                <c:pt idx="101">
                  <c:v>1.64337249849149</c:v>
                </c:pt>
                <c:pt idx="102">
                  <c:v>1.71638929095044</c:v>
                </c:pt>
                <c:pt idx="103">
                  <c:v>1.74840753238933</c:v>
                </c:pt>
                <c:pt idx="104">
                  <c:v>1.69958350787168</c:v>
                </c:pt>
                <c:pt idx="105">
                  <c:v>1.53129195933007</c:v>
                </c:pt>
                <c:pt idx="106">
                  <c:v>1.4207073852161</c:v>
                </c:pt>
                <c:pt idx="107">
                  <c:v>1.4183077946332</c:v>
                </c:pt>
                <c:pt idx="108">
                  <c:v>1.34206293883927</c:v>
                </c:pt>
                <c:pt idx="109">
                  <c:v>1.35012563644161</c:v>
                </c:pt>
                <c:pt idx="110">
                  <c:v>1.3901200465394</c:v>
                </c:pt>
                <c:pt idx="111">
                  <c:v>1.34330773229807</c:v>
                </c:pt>
                <c:pt idx="112">
                  <c:v>1.40977018130794</c:v>
                </c:pt>
                <c:pt idx="113">
                  <c:v>1.37531977918406</c:v>
                </c:pt>
                <c:pt idx="114">
                  <c:v>1.4453453817777</c:v>
                </c:pt>
                <c:pt idx="115">
                  <c:v>1.4571260188676</c:v>
                </c:pt>
                <c:pt idx="116">
                  <c:v>1.46812758379087</c:v>
                </c:pt>
                <c:pt idx="117">
                  <c:v>1.45165315085349</c:v>
                </c:pt>
                <c:pt idx="118">
                  <c:v>1.49117373609303</c:v>
                </c:pt>
                <c:pt idx="119">
                  <c:v>1.44696547164001</c:v>
                </c:pt>
                <c:pt idx="120">
                  <c:v>1.43934239249685</c:v>
                </c:pt>
                <c:pt idx="121">
                  <c:v>1.4283395808711</c:v>
                </c:pt>
                <c:pt idx="122">
                  <c:v>1.40308770022042</c:v>
                </c:pt>
                <c:pt idx="123">
                  <c:v>1.4055188869191</c:v>
                </c:pt>
                <c:pt idx="124">
                  <c:v>1.39885923607059</c:v>
                </c:pt>
                <c:pt idx="125">
                  <c:v>1.45743601922914</c:v>
                </c:pt>
                <c:pt idx="126">
                  <c:v>1.4482923526647</c:v>
                </c:pt>
                <c:pt idx="127">
                  <c:v>1.42561113355176</c:v>
                </c:pt>
                <c:pt idx="128">
                  <c:v>1.41385527467349</c:v>
                </c:pt>
                <c:pt idx="129">
                  <c:v>1.45113047084212</c:v>
                </c:pt>
                <c:pt idx="130">
                  <c:v>1.47541529996908</c:v>
                </c:pt>
                <c:pt idx="131">
                  <c:v>1.51906048345875</c:v>
                </c:pt>
                <c:pt idx="132">
                  <c:v>1.49645063806233</c:v>
                </c:pt>
                <c:pt idx="133">
                  <c:v>1.4884194196974</c:v>
                </c:pt>
                <c:pt idx="134">
                  <c:v>1.48949205133671</c:v>
                </c:pt>
                <c:pt idx="135">
                  <c:v>1.53191277820166</c:v>
                </c:pt>
                <c:pt idx="136">
                  <c:v>1.56561441861277</c:v>
                </c:pt>
                <c:pt idx="137">
                  <c:v>1.53927669906846</c:v>
                </c:pt>
                <c:pt idx="138">
                  <c:v>1.5425967456702</c:v>
                </c:pt>
                <c:pt idx="139">
                  <c:v>1.54479939622199</c:v>
                </c:pt>
                <c:pt idx="140">
                  <c:v>1.50787269235372</c:v>
                </c:pt>
                <c:pt idx="141">
                  <c:v>1.52526247762169</c:v>
                </c:pt>
                <c:pt idx="142">
                  <c:v>1.51555806766104</c:v>
                </c:pt>
                <c:pt idx="143">
                  <c:v>1.54004494050736</c:v>
                </c:pt>
                <c:pt idx="144">
                  <c:v>1.55028523773369</c:v>
                </c:pt>
                <c:pt idx="145">
                  <c:v>1.55606159988082</c:v>
                </c:pt>
                <c:pt idx="146">
                  <c:v>1.56263230629984</c:v>
                </c:pt>
                <c:pt idx="147">
                  <c:v>1.59204486165343</c:v>
                </c:pt>
                <c:pt idx="148">
                  <c:v>1.59215402603863</c:v>
                </c:pt>
                <c:pt idx="149">
                  <c:v>1.64053332840886</c:v>
                </c:pt>
                <c:pt idx="150">
                  <c:v>1.64412944168923</c:v>
                </c:pt>
                <c:pt idx="151">
                  <c:v>1.62773873261473</c:v>
                </c:pt>
                <c:pt idx="152">
                  <c:v>1.55897140345037</c:v>
                </c:pt>
                <c:pt idx="153">
                  <c:v>1.54106560023737</c:v>
                </c:pt>
                <c:pt idx="154">
                  <c:v>1.54222179990176</c:v>
                </c:pt>
                <c:pt idx="155">
                  <c:v>1.55973364513362</c:v>
                </c:pt>
                <c:pt idx="156">
                  <c:v>1.54680245749991</c:v>
                </c:pt>
                <c:pt idx="157">
                  <c:v>1.56309876782161</c:v>
                </c:pt>
                <c:pt idx="158">
                  <c:v>1.57850730910492</c:v>
                </c:pt>
                <c:pt idx="159">
                  <c:v>1.56757306611513</c:v>
                </c:pt>
                <c:pt idx="160">
                  <c:v>1.59040042213346</c:v>
                </c:pt>
                <c:pt idx="161">
                  <c:v>1.59410682962315</c:v>
                </c:pt>
                <c:pt idx="162">
                  <c:v>1.61852540654968</c:v>
                </c:pt>
                <c:pt idx="163">
                  <c:v>1.59709840908298</c:v>
                </c:pt>
                <c:pt idx="164">
                  <c:v>1.5971940934977</c:v>
                </c:pt>
                <c:pt idx="165">
                  <c:v>1.60557298601449</c:v>
                </c:pt>
                <c:pt idx="166">
                  <c:v>1.62597908999446</c:v>
                </c:pt>
                <c:pt idx="167">
                  <c:v>1.61064176658987</c:v>
                </c:pt>
                <c:pt idx="168">
                  <c:v>1.63929636579996</c:v>
                </c:pt>
                <c:pt idx="169">
                  <c:v>1.62500479201263</c:v>
                </c:pt>
                <c:pt idx="170">
                  <c:v>1.61587472229702</c:v>
                </c:pt>
                <c:pt idx="171">
                  <c:v>1.60336098519416</c:v>
                </c:pt>
                <c:pt idx="172">
                  <c:v>1.57672288827302</c:v>
                </c:pt>
                <c:pt idx="173">
                  <c:v>1.58015155382763</c:v>
                </c:pt>
                <c:pt idx="174">
                  <c:v>1.58940496916905</c:v>
                </c:pt>
                <c:pt idx="175">
                  <c:v>1.62604664568466</c:v>
                </c:pt>
                <c:pt idx="176">
                  <c:v>1.62908287267677</c:v>
                </c:pt>
                <c:pt idx="177">
                  <c:v>1.67274800340599</c:v>
                </c:pt>
                <c:pt idx="178">
                  <c:v>1.65170210730119</c:v>
                </c:pt>
                <c:pt idx="179">
                  <c:v>1.70139812227907</c:v>
                </c:pt>
                <c:pt idx="180">
                  <c:v>1.72321931148363</c:v>
                </c:pt>
                <c:pt idx="181">
                  <c:v>1.72297406173172</c:v>
                </c:pt>
                <c:pt idx="182">
                  <c:v>1.75239522712426</c:v>
                </c:pt>
                <c:pt idx="183">
                  <c:v>1.76624636430392</c:v>
                </c:pt>
                <c:pt idx="184">
                  <c:v>1.76382086568526</c:v>
                </c:pt>
                <c:pt idx="185">
                  <c:v>1.75797328565943</c:v>
                </c:pt>
                <c:pt idx="186">
                  <c:v>1.73036104659426</c:v>
                </c:pt>
                <c:pt idx="187">
                  <c:v>1.76769331836044</c:v>
                </c:pt>
                <c:pt idx="188">
                  <c:v>1.80181459103172</c:v>
                </c:pt>
                <c:pt idx="189">
                  <c:v>1.81922319371512</c:v>
                </c:pt>
                <c:pt idx="190">
                  <c:v>1.8179685435149</c:v>
                </c:pt>
                <c:pt idx="191">
                  <c:v>1.82054719174035</c:v>
                </c:pt>
                <c:pt idx="192">
                  <c:v>1.82378067043919</c:v>
                </c:pt>
                <c:pt idx="193">
                  <c:v>1.82367403841838</c:v>
                </c:pt>
                <c:pt idx="194">
                  <c:v>1.86384115576799</c:v>
                </c:pt>
                <c:pt idx="195">
                  <c:v>1.86674363496053</c:v>
                </c:pt>
                <c:pt idx="196">
                  <c:v>1.91198222108772</c:v>
                </c:pt>
                <c:pt idx="197">
                  <c:v>1.89806785271706</c:v>
                </c:pt>
                <c:pt idx="198">
                  <c:v>1.95474002513352</c:v>
                </c:pt>
                <c:pt idx="199">
                  <c:v>1.95898976114427</c:v>
                </c:pt>
                <c:pt idx="200">
                  <c:v>1.95109170618714</c:v>
                </c:pt>
                <c:pt idx="201">
                  <c:v>1.90066870783029</c:v>
                </c:pt>
                <c:pt idx="202">
                  <c:v>1.90316612559779</c:v>
                </c:pt>
                <c:pt idx="203">
                  <c:v>1.89245874349845</c:v>
                </c:pt>
                <c:pt idx="204">
                  <c:v>1.92751519886151</c:v>
                </c:pt>
                <c:pt idx="205">
                  <c:v>1.91622782739654</c:v>
                </c:pt>
                <c:pt idx="206">
                  <c:v>1.96752032280867</c:v>
                </c:pt>
                <c:pt idx="207">
                  <c:v>2.00852292561176</c:v>
                </c:pt>
                <c:pt idx="208">
                  <c:v>2.03723362643308</c:v>
                </c:pt>
                <c:pt idx="209">
                  <c:v>2.08316183382453</c:v>
                </c:pt>
                <c:pt idx="210">
                  <c:v>2.03082865352393</c:v>
                </c:pt>
                <c:pt idx="211">
                  <c:v>1.82611145862942</c:v>
                </c:pt>
                <c:pt idx="212">
                  <c:v>1.88616737635205</c:v>
                </c:pt>
                <c:pt idx="213">
                  <c:v>1.93567677555366</c:v>
                </c:pt>
                <c:pt idx="214">
                  <c:v>1.90970285937445</c:v>
                </c:pt>
                <c:pt idx="215">
                  <c:v>1.95363817390502</c:v>
                </c:pt>
                <c:pt idx="216">
                  <c:v>1.9287033842362</c:v>
                </c:pt>
                <c:pt idx="217">
                  <c:v>1.85667596706711</c:v>
                </c:pt>
                <c:pt idx="218">
                  <c:v>1.85364663589805</c:v>
                </c:pt>
                <c:pt idx="219">
                  <c:v>1.83289909127857</c:v>
                </c:pt>
                <c:pt idx="220">
                  <c:v>1.84064068507548</c:v>
                </c:pt>
                <c:pt idx="221">
                  <c:v>1.78821984600731</c:v>
                </c:pt>
                <c:pt idx="222">
                  <c:v>1.78654630377651</c:v>
                </c:pt>
                <c:pt idx="223">
                  <c:v>1.79620174170569</c:v>
                </c:pt>
                <c:pt idx="224">
                  <c:v>1.84348036163099</c:v>
                </c:pt>
                <c:pt idx="225">
                  <c:v>1.85813425832423</c:v>
                </c:pt>
                <c:pt idx="226">
                  <c:v>1.8186544636312</c:v>
                </c:pt>
                <c:pt idx="227">
                  <c:v>1.79763404700816</c:v>
                </c:pt>
                <c:pt idx="228">
                  <c:v>1.80656257947728</c:v>
                </c:pt>
                <c:pt idx="229">
                  <c:v>1.79749870187105</c:v>
                </c:pt>
                <c:pt idx="230">
                  <c:v>1.73030728255015</c:v>
                </c:pt>
                <c:pt idx="231">
                  <c:v>1.68589035127089</c:v>
                </c:pt>
                <c:pt idx="232">
                  <c:v>1.61792317133681</c:v>
                </c:pt>
                <c:pt idx="233">
                  <c:v>1.68534055548075</c:v>
                </c:pt>
                <c:pt idx="234">
                  <c:v>1.68999605418668</c:v>
                </c:pt>
                <c:pt idx="235">
                  <c:v>1.70454830566901</c:v>
                </c:pt>
                <c:pt idx="236">
                  <c:v>1.60548182089623</c:v>
                </c:pt>
                <c:pt idx="237">
                  <c:v>1.65009935439512</c:v>
                </c:pt>
                <c:pt idx="238">
                  <c:v>1.56567854587117</c:v>
                </c:pt>
                <c:pt idx="239">
                  <c:v>1.61374796475821</c:v>
                </c:pt>
                <c:pt idx="240">
                  <c:v>1.61830474021214</c:v>
                </c:pt>
                <c:pt idx="241">
                  <c:v>1.59177487264934</c:v>
                </c:pt>
                <c:pt idx="242">
                  <c:v>1.57477838305183</c:v>
                </c:pt>
                <c:pt idx="243">
                  <c:v>1.65669402087728</c:v>
                </c:pt>
                <c:pt idx="244">
                  <c:v>1.6705756243486</c:v>
                </c:pt>
                <c:pt idx="245">
                  <c:v>1.54032299411806</c:v>
                </c:pt>
                <c:pt idx="246">
                  <c:v>1.52294096178109</c:v>
                </c:pt>
                <c:pt idx="247">
                  <c:v>1.54214988075291</c:v>
                </c:pt>
                <c:pt idx="248">
                  <c:v>1.59883635128834</c:v>
                </c:pt>
                <c:pt idx="249">
                  <c:v>1.53916324914352</c:v>
                </c:pt>
                <c:pt idx="250">
                  <c:v>1.58316763878292</c:v>
                </c:pt>
                <c:pt idx="251">
                  <c:v>1.52766939258162</c:v>
                </c:pt>
                <c:pt idx="252">
                  <c:v>1.5418672688863</c:v>
                </c:pt>
                <c:pt idx="253">
                  <c:v>1.54632243808876</c:v>
                </c:pt>
                <c:pt idx="254">
                  <c:v>1.5387143583347</c:v>
                </c:pt>
                <c:pt idx="255">
                  <c:v>1.47236415150676</c:v>
                </c:pt>
                <c:pt idx="256">
                  <c:v>1.46328340445771</c:v>
                </c:pt>
                <c:pt idx="257">
                  <c:v>1.47554148963492</c:v>
                </c:pt>
                <c:pt idx="258">
                  <c:v>1.50417092103885</c:v>
                </c:pt>
                <c:pt idx="259">
                  <c:v>1.53984383181485</c:v>
                </c:pt>
                <c:pt idx="260">
                  <c:v>1.54776413261922</c:v>
                </c:pt>
                <c:pt idx="261">
                  <c:v>1.57834905580988</c:v>
                </c:pt>
                <c:pt idx="262">
                  <c:v>1.62272780682595</c:v>
                </c:pt>
                <c:pt idx="263">
                  <c:v>1.7109011118716</c:v>
                </c:pt>
                <c:pt idx="264">
                  <c:v>1.82297237868338</c:v>
                </c:pt>
                <c:pt idx="265">
                  <c:v>1.77817964452772</c:v>
                </c:pt>
                <c:pt idx="266">
                  <c:v>1.82068292647198</c:v>
                </c:pt>
                <c:pt idx="267">
                  <c:v>1.86385237609024</c:v>
                </c:pt>
                <c:pt idx="268">
                  <c:v>1.88268697264485</c:v>
                </c:pt>
                <c:pt idx="269">
                  <c:v>1.97505995080512</c:v>
                </c:pt>
                <c:pt idx="270">
                  <c:v>1.93991961574136</c:v>
                </c:pt>
                <c:pt idx="271">
                  <c:v>2.0043839902832</c:v>
                </c:pt>
                <c:pt idx="272">
                  <c:v>1.89194350474246</c:v>
                </c:pt>
                <c:pt idx="273">
                  <c:v>1.90360648428656</c:v>
                </c:pt>
                <c:pt idx="274">
                  <c:v>1.81494061488613</c:v>
                </c:pt>
                <c:pt idx="275">
                  <c:v>1.77551322065636</c:v>
                </c:pt>
                <c:pt idx="276">
                  <c:v>1.75141590337308</c:v>
                </c:pt>
                <c:pt idx="277">
                  <c:v>1.77254431559774</c:v>
                </c:pt>
                <c:pt idx="278">
                  <c:v>1.74248881240369</c:v>
                </c:pt>
                <c:pt idx="279">
                  <c:v>1.78884050904109</c:v>
                </c:pt>
                <c:pt idx="280">
                  <c:v>1.88032073135307</c:v>
                </c:pt>
                <c:pt idx="281">
                  <c:v>1.8799218255215</c:v>
                </c:pt>
                <c:pt idx="282">
                  <c:v>1.91612349398341</c:v>
                </c:pt>
                <c:pt idx="283">
                  <c:v>1.88200389656858</c:v>
                </c:pt>
                <c:pt idx="284">
                  <c:v>1.88379716119614</c:v>
                </c:pt>
                <c:pt idx="285">
                  <c:v>1.91070439001341</c:v>
                </c:pt>
                <c:pt idx="286">
                  <c:v>1.85684376542794</c:v>
                </c:pt>
                <c:pt idx="287">
                  <c:v>1.80226246889477</c:v>
                </c:pt>
                <c:pt idx="288">
                  <c:v>1.84190121815299</c:v>
                </c:pt>
                <c:pt idx="289">
                  <c:v>1.89712670922909</c:v>
                </c:pt>
                <c:pt idx="290">
                  <c:v>1.88678702644007</c:v>
                </c:pt>
                <c:pt idx="291">
                  <c:v>1.96201262504426</c:v>
                </c:pt>
                <c:pt idx="292">
                  <c:v>1.97387480426771</c:v>
                </c:pt>
                <c:pt idx="293">
                  <c:v>1.95586871942462</c:v>
                </c:pt>
                <c:pt idx="294">
                  <c:v>1.91476673105885</c:v>
                </c:pt>
                <c:pt idx="295">
                  <c:v>1.89581852874148</c:v>
                </c:pt>
                <c:pt idx="296">
                  <c:v>1.94429776210673</c:v>
                </c:pt>
                <c:pt idx="297">
                  <c:v>1.92324909988082</c:v>
                </c:pt>
                <c:pt idx="298">
                  <c:v>1.93701639631924</c:v>
                </c:pt>
                <c:pt idx="299">
                  <c:v>1.96465146562343</c:v>
                </c:pt>
                <c:pt idx="300">
                  <c:v>1.97490298317201</c:v>
                </c:pt>
                <c:pt idx="301">
                  <c:v>1.92725307966678</c:v>
                </c:pt>
                <c:pt idx="302">
                  <c:v>1.91391854482394</c:v>
                </c:pt>
                <c:pt idx="303">
                  <c:v>1.90331783370485</c:v>
                </c:pt>
                <c:pt idx="304">
                  <c:v>1.93996309449007</c:v>
                </c:pt>
                <c:pt idx="305">
                  <c:v>1.97284070352667</c:v>
                </c:pt>
                <c:pt idx="306">
                  <c:v>1.9972532417381</c:v>
                </c:pt>
                <c:pt idx="307">
                  <c:v>1.99962723596088</c:v>
                </c:pt>
                <c:pt idx="308">
                  <c:v>2.06074775967566</c:v>
                </c:pt>
                <c:pt idx="309">
                  <c:v>2.06980614399912</c:v>
                </c:pt>
                <c:pt idx="310">
                  <c:v>2.06566381919822</c:v>
                </c:pt>
                <c:pt idx="311">
                  <c:v>1.99061533026395</c:v>
                </c:pt>
                <c:pt idx="312">
                  <c:v>1.93889385232311</c:v>
                </c:pt>
                <c:pt idx="313">
                  <c:v>1.98257756671105</c:v>
                </c:pt>
                <c:pt idx="314">
                  <c:v>2.06299762908357</c:v>
                </c:pt>
                <c:pt idx="315">
                  <c:v>1.9588698049908</c:v>
                </c:pt>
                <c:pt idx="316">
                  <c:v>2.05753718913474</c:v>
                </c:pt>
                <c:pt idx="317">
                  <c:v>1.93662847705319</c:v>
                </c:pt>
                <c:pt idx="318">
                  <c:v>1.81626940492398</c:v>
                </c:pt>
                <c:pt idx="319">
                  <c:v>1.84452681251839</c:v>
                </c:pt>
                <c:pt idx="320">
                  <c:v>1.84612395526333</c:v>
                </c:pt>
                <c:pt idx="321">
                  <c:v>1.87394591305996</c:v>
                </c:pt>
                <c:pt idx="322">
                  <c:v>1.90890181407677</c:v>
                </c:pt>
                <c:pt idx="323">
                  <c:v>1.88785767114732</c:v>
                </c:pt>
                <c:pt idx="324">
                  <c:v>1.9456633298675</c:v>
                </c:pt>
                <c:pt idx="325">
                  <c:v>1.97330759360242</c:v>
                </c:pt>
                <c:pt idx="326">
                  <c:v>1.94842080197877</c:v>
                </c:pt>
                <c:pt idx="327">
                  <c:v>1.90495615659082</c:v>
                </c:pt>
                <c:pt idx="328">
                  <c:v>1.92872913643413</c:v>
                </c:pt>
                <c:pt idx="329">
                  <c:v>1.99801680804273</c:v>
                </c:pt>
                <c:pt idx="330">
                  <c:v>2.00263174995886</c:v>
                </c:pt>
                <c:pt idx="331">
                  <c:v>2.05336770959562</c:v>
                </c:pt>
                <c:pt idx="332">
                  <c:v>2.07758393112717</c:v>
                </c:pt>
                <c:pt idx="333">
                  <c:v>2.22143566984077</c:v>
                </c:pt>
                <c:pt idx="334">
                  <c:v>2.39471652167517</c:v>
                </c:pt>
                <c:pt idx="335">
                  <c:v>2.29753041486518</c:v>
                </c:pt>
                <c:pt idx="336">
                  <c:v>2.27979424110727</c:v>
                </c:pt>
                <c:pt idx="337">
                  <c:v>2.37603359426816</c:v>
                </c:pt>
                <c:pt idx="338">
                  <c:v>2.38328406521002</c:v>
                </c:pt>
                <c:pt idx="339">
                  <c:v>2.38354934012038</c:v>
                </c:pt>
                <c:pt idx="340">
                  <c:v>2.3918213279002</c:v>
                </c:pt>
                <c:pt idx="341">
                  <c:v>2.45558665299034</c:v>
                </c:pt>
                <c:pt idx="342">
                  <c:v>2.41805218166699</c:v>
                </c:pt>
                <c:pt idx="343">
                  <c:v>2.34559687283385</c:v>
                </c:pt>
                <c:pt idx="344">
                  <c:v>2.40253081380997</c:v>
                </c:pt>
                <c:pt idx="345">
                  <c:v>2.31797797170235</c:v>
                </c:pt>
                <c:pt idx="346">
                  <c:v>2.32682024794419</c:v>
                </c:pt>
                <c:pt idx="347">
                  <c:v>2.37437006461659</c:v>
                </c:pt>
                <c:pt idx="348">
                  <c:v>2.43053771212643</c:v>
                </c:pt>
                <c:pt idx="349">
                  <c:v>2.39362105979684</c:v>
                </c:pt>
                <c:pt idx="350">
                  <c:v>2.38209771092959</c:v>
                </c:pt>
                <c:pt idx="351">
                  <c:v>2.47887906799017</c:v>
                </c:pt>
                <c:pt idx="352">
                  <c:v>2.46490018276658</c:v>
                </c:pt>
                <c:pt idx="353">
                  <c:v>2.50876774680969</c:v>
                </c:pt>
                <c:pt idx="354">
                  <c:v>2.52826792664652</c:v>
                </c:pt>
                <c:pt idx="355">
                  <c:v>2.57149121822779</c:v>
                </c:pt>
                <c:pt idx="356">
                  <c:v>2.48219136166091</c:v>
                </c:pt>
                <c:pt idx="357">
                  <c:v>2.53822233941225</c:v>
                </c:pt>
                <c:pt idx="358">
                  <c:v>2.55956685971854</c:v>
                </c:pt>
                <c:pt idx="359">
                  <c:v>2.64549937290866</c:v>
                </c:pt>
                <c:pt idx="360">
                  <c:v>2.78974355018476</c:v>
                </c:pt>
                <c:pt idx="361">
                  <c:v>2.77078319251829</c:v>
                </c:pt>
                <c:pt idx="362">
                  <c:v>2.8274847793212</c:v>
                </c:pt>
                <c:pt idx="363">
                  <c:v>2.71691333454263</c:v>
                </c:pt>
                <c:pt idx="364">
                  <c:v>2.78364335707055</c:v>
                </c:pt>
                <c:pt idx="365">
                  <c:v>2.94827610657311</c:v>
                </c:pt>
                <c:pt idx="366">
                  <c:v>2.9336167165971</c:v>
                </c:pt>
                <c:pt idx="367">
                  <c:v>2.70919519433598</c:v>
                </c:pt>
                <c:pt idx="368">
                  <c:v>2.67164697032599</c:v>
                </c:pt>
                <c:pt idx="369">
                  <c:v>2.61259449225548</c:v>
                </c:pt>
                <c:pt idx="370">
                  <c:v>2.54188406041021</c:v>
                </c:pt>
                <c:pt idx="371">
                  <c:v>2.55757022675025</c:v>
                </c:pt>
                <c:pt idx="372">
                  <c:v>2.62043247173725</c:v>
                </c:pt>
                <c:pt idx="373">
                  <c:v>2.55635301658364</c:v>
                </c:pt>
                <c:pt idx="374">
                  <c:v>2.52124357636551</c:v>
                </c:pt>
                <c:pt idx="375">
                  <c:v>2.60930643136404</c:v>
                </c:pt>
                <c:pt idx="376">
                  <c:v>2.6035625614001</c:v>
                </c:pt>
                <c:pt idx="377">
                  <c:v>2.53882897704322</c:v>
                </c:pt>
                <c:pt idx="378">
                  <c:v>2.5975466375811</c:v>
                </c:pt>
                <c:pt idx="379">
                  <c:v>2.61091226206683</c:v>
                </c:pt>
                <c:pt idx="380">
                  <c:v>2.70661381894888</c:v>
                </c:pt>
                <c:pt idx="381">
                  <c:v>2.6903083531559</c:v>
                </c:pt>
                <c:pt idx="382">
                  <c:v>2.66310838301443</c:v>
                </c:pt>
                <c:pt idx="383">
                  <c:v>2.60397202524323</c:v>
                </c:pt>
                <c:pt idx="384">
                  <c:v>2.67723496352149</c:v>
                </c:pt>
                <c:pt idx="385">
                  <c:v>2.59941747047809</c:v>
                </c:pt>
                <c:pt idx="386">
                  <c:v>2.59930074795915</c:v>
                </c:pt>
                <c:pt idx="387">
                  <c:v>2.61889883289948</c:v>
                </c:pt>
                <c:pt idx="388">
                  <c:v>2.61799957082267</c:v>
                </c:pt>
                <c:pt idx="389">
                  <c:v>2.47690573277431</c:v>
                </c:pt>
                <c:pt idx="390">
                  <c:v>2.53441588404919</c:v>
                </c:pt>
                <c:pt idx="391">
                  <c:v>2.54737223948905</c:v>
                </c:pt>
                <c:pt idx="392">
                  <c:v>2.45825681696912</c:v>
                </c:pt>
                <c:pt idx="393">
                  <c:v>2.49124226576954</c:v>
                </c:pt>
                <c:pt idx="394">
                  <c:v>2.4995097342529</c:v>
                </c:pt>
                <c:pt idx="395">
                  <c:v>2.58748411233537</c:v>
                </c:pt>
                <c:pt idx="396">
                  <c:v>2.50659006926679</c:v>
                </c:pt>
                <c:pt idx="397">
                  <c:v>2.50324212769724</c:v>
                </c:pt>
                <c:pt idx="398">
                  <c:v>2.51200967970967</c:v>
                </c:pt>
                <c:pt idx="399">
                  <c:v>2.54481829155633</c:v>
                </c:pt>
                <c:pt idx="400">
                  <c:v>2.54632578860165</c:v>
                </c:pt>
                <c:pt idx="401">
                  <c:v>2.56101365793726</c:v>
                </c:pt>
                <c:pt idx="402">
                  <c:v>2.53588185031841</c:v>
                </c:pt>
                <c:pt idx="403">
                  <c:v>2.50156691020999</c:v>
                </c:pt>
                <c:pt idx="404">
                  <c:v>2.5254099781079</c:v>
                </c:pt>
                <c:pt idx="405">
                  <c:v>2.52646044181889</c:v>
                </c:pt>
                <c:pt idx="406">
                  <c:v>2.51099653915394</c:v>
                </c:pt>
                <c:pt idx="407">
                  <c:v>2.53212296444654</c:v>
                </c:pt>
                <c:pt idx="408">
                  <c:v>2.61174529307482</c:v>
                </c:pt>
                <c:pt idx="409">
                  <c:v>2.559895287901</c:v>
                </c:pt>
                <c:pt idx="410">
                  <c:v>2.5426313416638</c:v>
                </c:pt>
                <c:pt idx="411">
                  <c:v>2.55246240880371</c:v>
                </c:pt>
                <c:pt idx="412">
                  <c:v>2.49149503469573</c:v>
                </c:pt>
                <c:pt idx="413">
                  <c:v>2.44208369643543</c:v>
                </c:pt>
                <c:pt idx="414">
                  <c:v>2.46925066792085</c:v>
                </c:pt>
                <c:pt idx="415">
                  <c:v>2.35788998255863</c:v>
                </c:pt>
                <c:pt idx="416">
                  <c:v>2.37732817790694</c:v>
                </c:pt>
                <c:pt idx="417">
                  <c:v>2.40307846683023</c:v>
                </c:pt>
                <c:pt idx="418">
                  <c:v>2.36287702620319</c:v>
                </c:pt>
                <c:pt idx="419">
                  <c:v>2.32309751644401</c:v>
                </c:pt>
                <c:pt idx="420">
                  <c:v>2.22498059040089</c:v>
                </c:pt>
                <c:pt idx="421">
                  <c:v>2.20399414642022</c:v>
                </c:pt>
                <c:pt idx="422">
                  <c:v>2.15680945773429</c:v>
                </c:pt>
                <c:pt idx="423">
                  <c:v>2.20933903263368</c:v>
                </c:pt>
                <c:pt idx="424">
                  <c:v>2.18640749904004</c:v>
                </c:pt>
                <c:pt idx="425">
                  <c:v>2.16478508096086</c:v>
                </c:pt>
                <c:pt idx="426">
                  <c:v>2.0741915368226</c:v>
                </c:pt>
                <c:pt idx="427">
                  <c:v>2.07662182745388</c:v>
                </c:pt>
                <c:pt idx="428">
                  <c:v>2.02117695570217</c:v>
                </c:pt>
                <c:pt idx="429">
                  <c:v>2.06274552246807</c:v>
                </c:pt>
                <c:pt idx="430">
                  <c:v>2.10939763544176</c:v>
                </c:pt>
                <c:pt idx="431">
                  <c:v>2.07178742694323</c:v>
                </c:pt>
                <c:pt idx="432">
                  <c:v>2.12101733103441</c:v>
                </c:pt>
                <c:pt idx="433">
                  <c:v>2.20101674820101</c:v>
                </c:pt>
                <c:pt idx="434">
                  <c:v>2.24003000345337</c:v>
                </c:pt>
                <c:pt idx="435">
                  <c:v>2.28936030605299</c:v>
                </c:pt>
                <c:pt idx="436">
                  <c:v>2.33123228903301</c:v>
                </c:pt>
                <c:pt idx="437">
                  <c:v>2.31427818731954</c:v>
                </c:pt>
                <c:pt idx="438">
                  <c:v>2.23012464063801</c:v>
                </c:pt>
                <c:pt idx="439">
                  <c:v>2.22669909183958</c:v>
                </c:pt>
                <c:pt idx="440">
                  <c:v>2.19234881550798</c:v>
                </c:pt>
                <c:pt idx="441">
                  <c:v>2.1873475906228</c:v>
                </c:pt>
                <c:pt idx="442">
                  <c:v>2.20599062355071</c:v>
                </c:pt>
                <c:pt idx="443">
                  <c:v>2.18531141381047</c:v>
                </c:pt>
                <c:pt idx="444">
                  <c:v>2.16455549290876</c:v>
                </c:pt>
                <c:pt idx="445">
                  <c:v>2.12032556700028</c:v>
                </c:pt>
                <c:pt idx="446">
                  <c:v>2.15747733962419</c:v>
                </c:pt>
                <c:pt idx="447">
                  <c:v>2.07268622150661</c:v>
                </c:pt>
                <c:pt idx="448">
                  <c:v>2.03276813297578</c:v>
                </c:pt>
                <c:pt idx="449">
                  <c:v>2.00611230950386</c:v>
                </c:pt>
                <c:pt idx="450">
                  <c:v>2.02616579148153</c:v>
                </c:pt>
                <c:pt idx="451">
                  <c:v>1.97481353226965</c:v>
                </c:pt>
                <c:pt idx="452">
                  <c:v>1.86846529211486</c:v>
                </c:pt>
                <c:pt idx="453">
                  <c:v>1.98766450239118</c:v>
                </c:pt>
                <c:pt idx="454">
                  <c:v>1.99903216928724</c:v>
                </c:pt>
                <c:pt idx="455">
                  <c:v>2.00599243126929</c:v>
                </c:pt>
                <c:pt idx="456">
                  <c:v>1.99239573827227</c:v>
                </c:pt>
                <c:pt idx="457">
                  <c:v>2.04267439185853</c:v>
                </c:pt>
                <c:pt idx="458">
                  <c:v>2.10987091486767</c:v>
                </c:pt>
                <c:pt idx="459">
                  <c:v>2.0880493360686</c:v>
                </c:pt>
                <c:pt idx="460">
                  <c:v>2.0215101369378</c:v>
                </c:pt>
                <c:pt idx="461">
                  <c:v>2.04613788716345</c:v>
                </c:pt>
                <c:pt idx="462">
                  <c:v>2.10387856151729</c:v>
                </c:pt>
                <c:pt idx="463">
                  <c:v>2.15344417920849</c:v>
                </c:pt>
                <c:pt idx="464">
                  <c:v>2.21007626234859</c:v>
                </c:pt>
                <c:pt idx="465">
                  <c:v>2.18899051072413</c:v>
                </c:pt>
                <c:pt idx="466">
                  <c:v>2.17032156976048</c:v>
                </c:pt>
                <c:pt idx="467">
                  <c:v>2.13237144004109</c:v>
                </c:pt>
                <c:pt idx="468">
                  <c:v>2.14639801163423</c:v>
                </c:pt>
                <c:pt idx="469">
                  <c:v>2.18363674175556</c:v>
                </c:pt>
                <c:pt idx="470">
                  <c:v>2.09724602644755</c:v>
                </c:pt>
                <c:pt idx="471">
                  <c:v>2.09284980289634</c:v>
                </c:pt>
                <c:pt idx="472">
                  <c:v>2.12891799627485</c:v>
                </c:pt>
                <c:pt idx="473">
                  <c:v>2.14161390777643</c:v>
                </c:pt>
                <c:pt idx="474">
                  <c:v>2.17986562261568</c:v>
                </c:pt>
                <c:pt idx="475">
                  <c:v>2.16339387788051</c:v>
                </c:pt>
                <c:pt idx="476">
                  <c:v>2.13224127651113</c:v>
                </c:pt>
                <c:pt idx="477">
                  <c:v>2.13110880315316</c:v>
                </c:pt>
                <c:pt idx="478">
                  <c:v>2.12465142978073</c:v>
                </c:pt>
                <c:pt idx="479">
                  <c:v>2.08301382686544</c:v>
                </c:pt>
                <c:pt idx="480">
                  <c:v>2.08774455627366</c:v>
                </c:pt>
                <c:pt idx="481">
                  <c:v>2.03896042623511</c:v>
                </c:pt>
                <c:pt idx="482">
                  <c:v>2.0480106290736</c:v>
                </c:pt>
                <c:pt idx="483">
                  <c:v>2.03630062547063</c:v>
                </c:pt>
                <c:pt idx="484">
                  <c:v>2.10846611493849</c:v>
                </c:pt>
                <c:pt idx="485">
                  <c:v>2.0600729040438</c:v>
                </c:pt>
                <c:pt idx="486">
                  <c:v>2.05548055860998</c:v>
                </c:pt>
                <c:pt idx="487">
                  <c:v>2.04868809498875</c:v>
                </c:pt>
                <c:pt idx="488">
                  <c:v>2.09518398055892</c:v>
                </c:pt>
                <c:pt idx="489">
                  <c:v>2.06017178313361</c:v>
                </c:pt>
                <c:pt idx="490">
                  <c:v>2.15370392187664</c:v>
                </c:pt>
                <c:pt idx="491">
                  <c:v>2.16896426140359</c:v>
                </c:pt>
                <c:pt idx="492">
                  <c:v>2.09694822039456</c:v>
                </c:pt>
                <c:pt idx="493">
                  <c:v>2.04291671965152</c:v>
                </c:pt>
                <c:pt idx="494">
                  <c:v>2.0041154038194</c:v>
                </c:pt>
                <c:pt idx="495">
                  <c:v>2.04946307641289</c:v>
                </c:pt>
                <c:pt idx="496">
                  <c:v>2.02162592442988</c:v>
                </c:pt>
                <c:pt idx="497">
                  <c:v>2.00512784310499</c:v>
                </c:pt>
                <c:pt idx="498">
                  <c:v>2.02171966087199</c:v>
                </c:pt>
                <c:pt idx="499">
                  <c:v>1.99514884692488</c:v>
                </c:pt>
                <c:pt idx="500">
                  <c:v>1.98106177130241</c:v>
                </c:pt>
                <c:pt idx="501">
                  <c:v>1.89853509342788</c:v>
                </c:pt>
                <c:pt idx="502">
                  <c:v>1.92788017101018</c:v>
                </c:pt>
                <c:pt idx="503">
                  <c:v>1.93965149679099</c:v>
                </c:pt>
                <c:pt idx="504">
                  <c:v>1.94097159887099</c:v>
                </c:pt>
                <c:pt idx="505">
                  <c:v>1.93105844416518</c:v>
                </c:pt>
                <c:pt idx="506">
                  <c:v>1.91501622739105</c:v>
                </c:pt>
                <c:pt idx="507">
                  <c:v>1.88529713906717</c:v>
                </c:pt>
                <c:pt idx="508">
                  <c:v>1.84030995828534</c:v>
                </c:pt>
                <c:pt idx="509">
                  <c:v>1.80896014416867</c:v>
                </c:pt>
                <c:pt idx="510">
                  <c:v>1.80825361450214</c:v>
                </c:pt>
                <c:pt idx="511">
                  <c:v>1.85921339619207</c:v>
                </c:pt>
                <c:pt idx="512">
                  <c:v>1.80394353029986</c:v>
                </c:pt>
                <c:pt idx="513">
                  <c:v>1.77958935334789</c:v>
                </c:pt>
                <c:pt idx="514">
                  <c:v>1.7717916968992</c:v>
                </c:pt>
                <c:pt idx="515">
                  <c:v>1.80649568609777</c:v>
                </c:pt>
                <c:pt idx="516">
                  <c:v>1.72294289416992</c:v>
                </c:pt>
                <c:pt idx="517">
                  <c:v>1.82335238918062</c:v>
                </c:pt>
                <c:pt idx="518">
                  <c:v>1.89098412823083</c:v>
                </c:pt>
                <c:pt idx="519">
                  <c:v>1.91702754807285</c:v>
                </c:pt>
                <c:pt idx="520">
                  <c:v>1.92087814449531</c:v>
                </c:pt>
                <c:pt idx="521">
                  <c:v>1.93446992860135</c:v>
                </c:pt>
                <c:pt idx="522">
                  <c:v>1.92092820739145</c:v>
                </c:pt>
                <c:pt idx="523">
                  <c:v>1.91690525435224</c:v>
                </c:pt>
                <c:pt idx="524">
                  <c:v>1.93333453328446</c:v>
                </c:pt>
                <c:pt idx="525">
                  <c:v>1.88350056288617</c:v>
                </c:pt>
                <c:pt idx="526">
                  <c:v>1.91939815282328</c:v>
                </c:pt>
                <c:pt idx="527">
                  <c:v>1.94304350150103</c:v>
                </c:pt>
                <c:pt idx="528">
                  <c:v>1.95544745086746</c:v>
                </c:pt>
                <c:pt idx="529">
                  <c:v>1.98928708565843</c:v>
                </c:pt>
                <c:pt idx="530">
                  <c:v>1.99771911886809</c:v>
                </c:pt>
                <c:pt idx="531">
                  <c:v>1.95728524614894</c:v>
                </c:pt>
                <c:pt idx="532">
                  <c:v>1.94654315117763</c:v>
                </c:pt>
                <c:pt idx="533">
                  <c:v>1.94624503344903</c:v>
                </c:pt>
                <c:pt idx="534">
                  <c:v>1.93288836963731</c:v>
                </c:pt>
                <c:pt idx="535">
                  <c:v>1.91185720020546</c:v>
                </c:pt>
                <c:pt idx="536">
                  <c:v>1.89750816122606</c:v>
                </c:pt>
                <c:pt idx="537">
                  <c:v>1.88170768785313</c:v>
                </c:pt>
                <c:pt idx="538">
                  <c:v>1.91630461647692</c:v>
                </c:pt>
                <c:pt idx="539">
                  <c:v>1.95833781367034</c:v>
                </c:pt>
                <c:pt idx="540">
                  <c:v>1.89001037568132</c:v>
                </c:pt>
                <c:pt idx="541">
                  <c:v>1.87705105932309</c:v>
                </c:pt>
                <c:pt idx="542">
                  <c:v>1.84862737278648</c:v>
                </c:pt>
                <c:pt idx="543">
                  <c:v>1.85784330913484</c:v>
                </c:pt>
                <c:pt idx="544">
                  <c:v>1.84837109750959</c:v>
                </c:pt>
                <c:pt idx="545">
                  <c:v>1.84681151167662</c:v>
                </c:pt>
                <c:pt idx="546">
                  <c:v>1.79710988653761</c:v>
                </c:pt>
                <c:pt idx="547">
                  <c:v>1.75787947129842</c:v>
                </c:pt>
                <c:pt idx="548">
                  <c:v>1.78152485893562</c:v>
                </c:pt>
                <c:pt idx="549">
                  <c:v>2.06170316232315</c:v>
                </c:pt>
                <c:pt idx="550">
                  <c:v>2.23667430895282</c:v>
                </c:pt>
                <c:pt idx="551">
                  <c:v>2.16469099388368</c:v>
                </c:pt>
                <c:pt idx="552">
                  <c:v>2.18748655898897</c:v>
                </c:pt>
                <c:pt idx="553">
                  <c:v>2.20539267387759</c:v>
                </c:pt>
                <c:pt idx="554">
                  <c:v>2.16888688793142</c:v>
                </c:pt>
                <c:pt idx="555">
                  <c:v>2.28888613055967</c:v>
                </c:pt>
                <c:pt idx="556">
                  <c:v>2.21389234069636</c:v>
                </c:pt>
                <c:pt idx="557">
                  <c:v>2.15651928773394</c:v>
                </c:pt>
                <c:pt idx="558">
                  <c:v>2.18553917076832</c:v>
                </c:pt>
                <c:pt idx="559">
                  <c:v>2.21712017027462</c:v>
                </c:pt>
                <c:pt idx="560">
                  <c:v>2.19504329018496</c:v>
                </c:pt>
                <c:pt idx="561">
                  <c:v>2.19393364706601</c:v>
                </c:pt>
                <c:pt idx="562">
                  <c:v>2.22382965026256</c:v>
                </c:pt>
                <c:pt idx="563">
                  <c:v>2.10907921983853</c:v>
                </c:pt>
                <c:pt idx="564">
                  <c:v>2.08698492487371</c:v>
                </c:pt>
                <c:pt idx="565">
                  <c:v>2.13168520824918</c:v>
                </c:pt>
                <c:pt idx="566">
                  <c:v>2.14589933064544</c:v>
                </c:pt>
                <c:pt idx="567">
                  <c:v>2.137212151983</c:v>
                </c:pt>
                <c:pt idx="568">
                  <c:v>2.17955383011933</c:v>
                </c:pt>
                <c:pt idx="569">
                  <c:v>2.20548076119913</c:v>
                </c:pt>
                <c:pt idx="570">
                  <c:v>2.22756099180168</c:v>
                </c:pt>
                <c:pt idx="571">
                  <c:v>2.17806779973221</c:v>
                </c:pt>
                <c:pt idx="572">
                  <c:v>2.20828354315336</c:v>
                </c:pt>
                <c:pt idx="573">
                  <c:v>2.2433015065776</c:v>
                </c:pt>
                <c:pt idx="574">
                  <c:v>2.19186774419161</c:v>
                </c:pt>
                <c:pt idx="575">
                  <c:v>2.19219979560313</c:v>
                </c:pt>
                <c:pt idx="576">
                  <c:v>2.16234259602102</c:v>
                </c:pt>
                <c:pt idx="577">
                  <c:v>2.10019291941565</c:v>
                </c:pt>
                <c:pt idx="578">
                  <c:v>2.11340395279486</c:v>
                </c:pt>
                <c:pt idx="579">
                  <c:v>2.12306153349391</c:v>
                </c:pt>
                <c:pt idx="580">
                  <c:v>2.11434497940447</c:v>
                </c:pt>
                <c:pt idx="581">
                  <c:v>2.15724650486962</c:v>
                </c:pt>
                <c:pt idx="582">
                  <c:v>2.18230210779987</c:v>
                </c:pt>
                <c:pt idx="583">
                  <c:v>2.17977488605139</c:v>
                </c:pt>
                <c:pt idx="584">
                  <c:v>2.15698473630996</c:v>
                </c:pt>
                <c:pt idx="585">
                  <c:v>2.17765658271372</c:v>
                </c:pt>
                <c:pt idx="586">
                  <c:v>2.1766877390552</c:v>
                </c:pt>
                <c:pt idx="587">
                  <c:v>2.16992036532122</c:v>
                </c:pt>
                <c:pt idx="588">
                  <c:v>2.2183047713797</c:v>
                </c:pt>
                <c:pt idx="589">
                  <c:v>2.25508814342315</c:v>
                </c:pt>
                <c:pt idx="590">
                  <c:v>2.27923875723711</c:v>
                </c:pt>
                <c:pt idx="591">
                  <c:v>2.31065791917877</c:v>
                </c:pt>
                <c:pt idx="592">
                  <c:v>2.35162432865072</c:v>
                </c:pt>
                <c:pt idx="593">
                  <c:v>2.35714340257519</c:v>
                </c:pt>
              </c:numCache>
            </c:numRef>
          </c:val>
          <c:smooth val="0"/>
        </c:ser>
        <c:ser>
          <c:idx val="4"/>
          <c:order val="4"/>
          <c:tx>
            <c:strRef>
              <c:f>Sheet1!$W$4</c:f>
              <c:strCache>
                <c:ptCount val="1"/>
                <c:pt idx="0">
                  <c:v>中证红利全收益</c:v>
                </c:pt>
              </c:strCache>
            </c:strRef>
          </c:tx>
          <c:spPr>
            <a:ln w="28575" cap="rnd">
              <a:solidFill>
                <a:srgbClr val="7030A0"/>
              </a:solidFill>
              <a:prstDash val="solid"/>
              <a:round/>
            </a:ln>
            <a:effectLst/>
          </c:spPr>
          <c:marker>
            <c:symbol val="none"/>
          </c:marker>
          <c:dLbls>
            <c:delete val="1"/>
          </c:dLbls>
          <c:cat>
            <c:numRef>
              <c:f>Sheet1!$R$5:$R$598</c:f>
              <c:numCache>
                <c:formatCode>yyyy\-mm\-dd</c:formatCode>
                <c:ptCount val="594"/>
                <c:pt idx="0" c:formatCode="yyyy\-mm\-dd">
                  <c:v>41642</c:v>
                </c:pt>
                <c:pt idx="1" c:formatCode="yyyy\-mm\-dd">
                  <c:v>41649</c:v>
                </c:pt>
                <c:pt idx="2" c:formatCode="yyyy\-mm\-dd">
                  <c:v>41656</c:v>
                </c:pt>
                <c:pt idx="3" c:formatCode="yyyy\-mm\-dd">
                  <c:v>41663</c:v>
                </c:pt>
                <c:pt idx="4" c:formatCode="yyyy\-mm\-dd">
                  <c:v>41669</c:v>
                </c:pt>
                <c:pt idx="5" c:formatCode="yyyy\-mm\-dd">
                  <c:v>41677</c:v>
                </c:pt>
                <c:pt idx="6" c:formatCode="yyyy\-mm\-dd">
                  <c:v>41684</c:v>
                </c:pt>
                <c:pt idx="7" c:formatCode="yyyy\-mm\-dd">
                  <c:v>41691</c:v>
                </c:pt>
                <c:pt idx="8" c:formatCode="yyyy\-mm\-dd">
                  <c:v>41698</c:v>
                </c:pt>
                <c:pt idx="9" c:formatCode="yyyy\-mm\-dd">
                  <c:v>41705</c:v>
                </c:pt>
                <c:pt idx="10" c:formatCode="yyyy\-mm\-dd">
                  <c:v>41712</c:v>
                </c:pt>
                <c:pt idx="11" c:formatCode="yyyy\-mm\-dd">
                  <c:v>41719</c:v>
                </c:pt>
                <c:pt idx="12" c:formatCode="yyyy\-mm\-dd">
                  <c:v>41726</c:v>
                </c:pt>
                <c:pt idx="13" c:formatCode="yyyy\-mm\-dd">
                  <c:v>41733</c:v>
                </c:pt>
                <c:pt idx="14" c:formatCode="yyyy\-mm\-dd">
                  <c:v>41740</c:v>
                </c:pt>
                <c:pt idx="15" c:formatCode="yyyy\-mm\-dd">
                  <c:v>41747</c:v>
                </c:pt>
                <c:pt idx="16" c:formatCode="yyyy\-mm\-dd">
                  <c:v>41754</c:v>
                </c:pt>
                <c:pt idx="17" c:formatCode="yyyy\-mm\-dd">
                  <c:v>41759</c:v>
                </c:pt>
                <c:pt idx="18" c:formatCode="yyyy\-mm\-dd">
                  <c:v>41768</c:v>
                </c:pt>
                <c:pt idx="19" c:formatCode="yyyy\-mm\-dd">
                  <c:v>41775</c:v>
                </c:pt>
                <c:pt idx="20" c:formatCode="yyyy\-mm\-dd">
                  <c:v>41782</c:v>
                </c:pt>
                <c:pt idx="21" c:formatCode="yyyy\-mm\-dd">
                  <c:v>41789</c:v>
                </c:pt>
                <c:pt idx="22" c:formatCode="yyyy\-mm\-dd">
                  <c:v>41796</c:v>
                </c:pt>
                <c:pt idx="23" c:formatCode="yyyy\-mm\-dd">
                  <c:v>41803</c:v>
                </c:pt>
                <c:pt idx="24" c:formatCode="yyyy\-mm\-dd">
                  <c:v>41810</c:v>
                </c:pt>
                <c:pt idx="25" c:formatCode="yyyy\-mm\-dd">
                  <c:v>41817</c:v>
                </c:pt>
                <c:pt idx="26" c:formatCode="yyyy\-mm\-dd">
                  <c:v>41824</c:v>
                </c:pt>
                <c:pt idx="27" c:formatCode="yyyy\-mm\-dd">
                  <c:v>41831</c:v>
                </c:pt>
                <c:pt idx="28" c:formatCode="yyyy\-mm\-dd">
                  <c:v>41838</c:v>
                </c:pt>
                <c:pt idx="29" c:formatCode="yyyy\-mm\-dd">
                  <c:v>41845</c:v>
                </c:pt>
                <c:pt idx="30" c:formatCode="yyyy\-mm\-dd">
                  <c:v>41852</c:v>
                </c:pt>
                <c:pt idx="31" c:formatCode="yyyy\-mm\-dd">
                  <c:v>41859</c:v>
                </c:pt>
                <c:pt idx="32" c:formatCode="yyyy\-mm\-dd">
                  <c:v>41866</c:v>
                </c:pt>
                <c:pt idx="33" c:formatCode="yyyy\-mm\-dd">
                  <c:v>41873</c:v>
                </c:pt>
                <c:pt idx="34" c:formatCode="yyyy\-mm\-dd">
                  <c:v>41880</c:v>
                </c:pt>
                <c:pt idx="35" c:formatCode="yyyy\-mm\-dd">
                  <c:v>41887</c:v>
                </c:pt>
                <c:pt idx="36" c:formatCode="yyyy\-mm\-dd">
                  <c:v>41894</c:v>
                </c:pt>
                <c:pt idx="37" c:formatCode="yyyy\-mm\-dd">
                  <c:v>41901</c:v>
                </c:pt>
                <c:pt idx="38" c:formatCode="yyyy\-mm\-dd">
                  <c:v>41908</c:v>
                </c:pt>
                <c:pt idx="39" c:formatCode="yyyy\-mm\-dd">
                  <c:v>41912</c:v>
                </c:pt>
                <c:pt idx="40" c:formatCode="yyyy\-mm\-dd">
                  <c:v>41922</c:v>
                </c:pt>
                <c:pt idx="41" c:formatCode="yyyy\-mm\-dd">
                  <c:v>41929</c:v>
                </c:pt>
                <c:pt idx="42" c:formatCode="yyyy\-mm\-dd">
                  <c:v>41936</c:v>
                </c:pt>
                <c:pt idx="43" c:formatCode="yyyy\-mm\-dd">
                  <c:v>41943</c:v>
                </c:pt>
                <c:pt idx="44" c:formatCode="yyyy\-mm\-dd">
                  <c:v>41950</c:v>
                </c:pt>
                <c:pt idx="45" c:formatCode="yyyy\-mm\-dd">
                  <c:v>41957</c:v>
                </c:pt>
                <c:pt idx="46" c:formatCode="yyyy\-mm\-dd">
                  <c:v>41964</c:v>
                </c:pt>
                <c:pt idx="47" c:formatCode="yyyy\-mm\-dd">
                  <c:v>41971</c:v>
                </c:pt>
                <c:pt idx="48" c:formatCode="yyyy\-mm\-dd">
                  <c:v>41978</c:v>
                </c:pt>
                <c:pt idx="49" c:formatCode="yyyy\-mm\-dd">
                  <c:v>41985</c:v>
                </c:pt>
                <c:pt idx="50" c:formatCode="yyyy\-mm\-dd">
                  <c:v>41992</c:v>
                </c:pt>
                <c:pt idx="51" c:formatCode="yyyy\-mm\-dd">
                  <c:v>41999</c:v>
                </c:pt>
                <c:pt idx="52" c:formatCode="yyyy\-mm\-dd">
                  <c:v>42004</c:v>
                </c:pt>
                <c:pt idx="53" c:formatCode="yyyy\-mm\-dd">
                  <c:v>42013</c:v>
                </c:pt>
                <c:pt idx="54" c:formatCode="yyyy\-mm\-dd">
                  <c:v>42020</c:v>
                </c:pt>
                <c:pt idx="55" c:formatCode="yyyy\-mm\-dd">
                  <c:v>42027</c:v>
                </c:pt>
                <c:pt idx="56" c:formatCode="yyyy\-mm\-dd">
                  <c:v>42034</c:v>
                </c:pt>
                <c:pt idx="57" c:formatCode="yyyy\-mm\-dd">
                  <c:v>42041</c:v>
                </c:pt>
                <c:pt idx="58" c:formatCode="yyyy\-mm\-dd">
                  <c:v>42048</c:v>
                </c:pt>
                <c:pt idx="59" c:formatCode="yyyy\-mm\-dd">
                  <c:v>42052</c:v>
                </c:pt>
                <c:pt idx="60" c:formatCode="yyyy\-mm\-dd">
                  <c:v>42062</c:v>
                </c:pt>
                <c:pt idx="61" c:formatCode="yyyy\-mm\-dd">
                  <c:v>42069</c:v>
                </c:pt>
                <c:pt idx="62" c:formatCode="yyyy\-mm\-dd">
                  <c:v>42076</c:v>
                </c:pt>
                <c:pt idx="63" c:formatCode="yyyy\-mm\-dd">
                  <c:v>42083</c:v>
                </c:pt>
                <c:pt idx="64" c:formatCode="yyyy\-mm\-dd">
                  <c:v>42090</c:v>
                </c:pt>
                <c:pt idx="65" c:formatCode="yyyy\-mm\-dd">
                  <c:v>42097</c:v>
                </c:pt>
                <c:pt idx="66" c:formatCode="yyyy\-mm\-dd">
                  <c:v>42104</c:v>
                </c:pt>
                <c:pt idx="67" c:formatCode="yyyy\-mm\-dd">
                  <c:v>42111</c:v>
                </c:pt>
                <c:pt idx="68" c:formatCode="yyyy\-mm\-dd">
                  <c:v>42118</c:v>
                </c:pt>
                <c:pt idx="69" c:formatCode="yyyy\-mm\-dd">
                  <c:v>42124</c:v>
                </c:pt>
                <c:pt idx="70" c:formatCode="yyyy\-mm\-dd">
                  <c:v>42132</c:v>
                </c:pt>
                <c:pt idx="71" c:formatCode="yyyy\-mm\-dd">
                  <c:v>42139</c:v>
                </c:pt>
                <c:pt idx="72" c:formatCode="yyyy\-mm\-dd">
                  <c:v>42146</c:v>
                </c:pt>
                <c:pt idx="73" c:formatCode="yyyy\-mm\-dd">
                  <c:v>42153</c:v>
                </c:pt>
                <c:pt idx="74" c:formatCode="yyyy\-mm\-dd">
                  <c:v>42160</c:v>
                </c:pt>
                <c:pt idx="75" c:formatCode="yyyy\-mm\-dd">
                  <c:v>42167</c:v>
                </c:pt>
                <c:pt idx="76" c:formatCode="yyyy\-mm\-dd">
                  <c:v>42174</c:v>
                </c:pt>
                <c:pt idx="77" c:formatCode="yyyy\-mm\-dd">
                  <c:v>42181</c:v>
                </c:pt>
                <c:pt idx="78" c:formatCode="yyyy\-mm\-dd">
                  <c:v>42188</c:v>
                </c:pt>
                <c:pt idx="79" c:formatCode="yyyy\-mm\-dd">
                  <c:v>42195</c:v>
                </c:pt>
                <c:pt idx="80" c:formatCode="yyyy\-mm\-dd">
                  <c:v>42202</c:v>
                </c:pt>
                <c:pt idx="81" c:formatCode="yyyy\-mm\-dd">
                  <c:v>42209</c:v>
                </c:pt>
                <c:pt idx="82" c:formatCode="yyyy\-mm\-dd">
                  <c:v>42216</c:v>
                </c:pt>
                <c:pt idx="83" c:formatCode="yyyy\-mm\-dd">
                  <c:v>42223</c:v>
                </c:pt>
                <c:pt idx="84" c:formatCode="yyyy\-mm\-dd">
                  <c:v>42230</c:v>
                </c:pt>
                <c:pt idx="85" c:formatCode="yyyy\-mm\-dd">
                  <c:v>42237</c:v>
                </c:pt>
                <c:pt idx="86" c:formatCode="yyyy\-mm\-dd">
                  <c:v>42244</c:v>
                </c:pt>
                <c:pt idx="87" c:formatCode="yyyy\-mm\-dd">
                  <c:v>42249</c:v>
                </c:pt>
                <c:pt idx="88" c:formatCode="yyyy\-mm\-dd">
                  <c:v>42258</c:v>
                </c:pt>
                <c:pt idx="89" c:formatCode="yyyy\-mm\-dd">
                  <c:v>42265</c:v>
                </c:pt>
                <c:pt idx="90" c:formatCode="yyyy\-mm\-dd">
                  <c:v>42272</c:v>
                </c:pt>
                <c:pt idx="91" c:formatCode="yyyy\-mm\-dd">
                  <c:v>42277</c:v>
                </c:pt>
                <c:pt idx="92" c:formatCode="yyyy\-mm\-dd">
                  <c:v>42286</c:v>
                </c:pt>
                <c:pt idx="93" c:formatCode="yyyy\-mm\-dd">
                  <c:v>42293</c:v>
                </c:pt>
                <c:pt idx="94" c:formatCode="yyyy\-mm\-dd">
                  <c:v>42300</c:v>
                </c:pt>
                <c:pt idx="95" c:formatCode="yyyy\-mm\-dd">
                  <c:v>42307</c:v>
                </c:pt>
                <c:pt idx="96" c:formatCode="yyyy\-mm\-dd">
                  <c:v>42314</c:v>
                </c:pt>
                <c:pt idx="97" c:formatCode="yyyy\-mm\-dd">
                  <c:v>42321</c:v>
                </c:pt>
                <c:pt idx="98" c:formatCode="yyyy\-mm\-dd">
                  <c:v>42328</c:v>
                </c:pt>
                <c:pt idx="99" c:formatCode="yyyy\-mm\-dd">
                  <c:v>42335</c:v>
                </c:pt>
                <c:pt idx="100" c:formatCode="yyyy\-mm\-dd">
                  <c:v>42342</c:v>
                </c:pt>
                <c:pt idx="101" c:formatCode="yyyy\-mm\-dd">
                  <c:v>42349</c:v>
                </c:pt>
                <c:pt idx="102" c:formatCode="yyyy\-mm\-dd">
                  <c:v>42356</c:v>
                </c:pt>
                <c:pt idx="103" c:formatCode="yyyy\-mm\-dd">
                  <c:v>42363</c:v>
                </c:pt>
                <c:pt idx="104" c:formatCode="yyyy\-mm\-dd">
                  <c:v>42369</c:v>
                </c:pt>
                <c:pt idx="105" c:formatCode="yyyy\-mm\-dd">
                  <c:v>42377</c:v>
                </c:pt>
                <c:pt idx="106" c:formatCode="yyyy\-mm\-dd">
                  <c:v>42384</c:v>
                </c:pt>
                <c:pt idx="107" c:formatCode="yyyy\-mm\-dd">
                  <c:v>42391</c:v>
                </c:pt>
                <c:pt idx="108" c:formatCode="yyyy\-mm\-dd">
                  <c:v>42398</c:v>
                </c:pt>
                <c:pt idx="109" c:formatCode="yyyy\-mm\-dd">
                  <c:v>42405</c:v>
                </c:pt>
                <c:pt idx="110" c:formatCode="yyyy\-mm\-dd">
                  <c:v>42419</c:v>
                </c:pt>
                <c:pt idx="111" c:formatCode="yyyy\-mm\-dd">
                  <c:v>42426</c:v>
                </c:pt>
                <c:pt idx="112" c:formatCode="yyyy\-mm\-dd">
                  <c:v>42433</c:v>
                </c:pt>
                <c:pt idx="113" c:formatCode="yyyy\-mm\-dd">
                  <c:v>42440</c:v>
                </c:pt>
                <c:pt idx="114" c:formatCode="yyyy\-mm\-dd">
                  <c:v>42447</c:v>
                </c:pt>
                <c:pt idx="115" c:formatCode="yyyy\-mm\-dd">
                  <c:v>42454</c:v>
                </c:pt>
                <c:pt idx="116" c:formatCode="yyyy\-mm\-dd">
                  <c:v>42461</c:v>
                </c:pt>
                <c:pt idx="117" c:formatCode="yyyy\-mm\-dd">
                  <c:v>42468</c:v>
                </c:pt>
                <c:pt idx="118" c:formatCode="yyyy\-mm\-dd">
                  <c:v>42475</c:v>
                </c:pt>
                <c:pt idx="119" c:formatCode="yyyy\-mm\-dd">
                  <c:v>42482</c:v>
                </c:pt>
                <c:pt idx="120" c:formatCode="yyyy\-mm\-dd">
                  <c:v>42489</c:v>
                </c:pt>
                <c:pt idx="121" c:formatCode="yyyy\-mm\-dd">
                  <c:v>42496</c:v>
                </c:pt>
                <c:pt idx="122" c:formatCode="yyyy\-mm\-dd">
                  <c:v>42503</c:v>
                </c:pt>
                <c:pt idx="123" c:formatCode="yyyy\-mm\-dd">
                  <c:v>42510</c:v>
                </c:pt>
                <c:pt idx="124" c:formatCode="yyyy\-mm\-dd">
                  <c:v>42517</c:v>
                </c:pt>
                <c:pt idx="125" c:formatCode="yyyy\-mm\-dd">
                  <c:v>42524</c:v>
                </c:pt>
                <c:pt idx="126" c:formatCode="yyyy\-mm\-dd">
                  <c:v>42529</c:v>
                </c:pt>
                <c:pt idx="127" c:formatCode="yyyy\-mm\-dd">
                  <c:v>42538</c:v>
                </c:pt>
                <c:pt idx="128" c:formatCode="yyyy\-mm\-dd">
                  <c:v>42545</c:v>
                </c:pt>
                <c:pt idx="129" c:formatCode="yyyy\-mm\-dd">
                  <c:v>42552</c:v>
                </c:pt>
                <c:pt idx="130" c:formatCode="yyyy\-mm\-dd">
                  <c:v>42559</c:v>
                </c:pt>
                <c:pt idx="131" c:formatCode="yyyy\-mm\-dd">
                  <c:v>42566</c:v>
                </c:pt>
                <c:pt idx="132" c:formatCode="yyyy\-mm\-dd">
                  <c:v>42573</c:v>
                </c:pt>
                <c:pt idx="133" c:formatCode="yyyy\-mm\-dd">
                  <c:v>42580</c:v>
                </c:pt>
                <c:pt idx="134" c:formatCode="yyyy\-mm\-dd">
                  <c:v>42587</c:v>
                </c:pt>
                <c:pt idx="135" c:formatCode="yyyy\-mm\-dd">
                  <c:v>42594</c:v>
                </c:pt>
                <c:pt idx="136" c:formatCode="yyyy\-mm\-dd">
                  <c:v>42601</c:v>
                </c:pt>
                <c:pt idx="137" c:formatCode="yyyy\-mm\-dd">
                  <c:v>42608</c:v>
                </c:pt>
                <c:pt idx="138" c:formatCode="yyyy\-mm\-dd">
                  <c:v>42615</c:v>
                </c:pt>
                <c:pt idx="139" c:formatCode="yyyy\-mm\-dd">
                  <c:v>42622</c:v>
                </c:pt>
                <c:pt idx="140" c:formatCode="yyyy\-mm\-dd">
                  <c:v>42627</c:v>
                </c:pt>
                <c:pt idx="141" c:formatCode="yyyy\-mm\-dd">
                  <c:v>42636</c:v>
                </c:pt>
                <c:pt idx="142" c:formatCode="yyyy\-mm\-dd">
                  <c:v>42643</c:v>
                </c:pt>
                <c:pt idx="143" c:formatCode="yyyy\-mm\-dd">
                  <c:v>42657</c:v>
                </c:pt>
                <c:pt idx="144" c:formatCode="yyyy\-mm\-dd">
                  <c:v>42664</c:v>
                </c:pt>
                <c:pt idx="145" c:formatCode="yyyy\-mm\-dd">
                  <c:v>42671</c:v>
                </c:pt>
                <c:pt idx="146" c:formatCode="yyyy\-mm\-dd">
                  <c:v>42678</c:v>
                </c:pt>
                <c:pt idx="147" c:formatCode="yyyy\-mm\-dd">
                  <c:v>42685</c:v>
                </c:pt>
                <c:pt idx="148" c:formatCode="yyyy\-mm\-dd">
                  <c:v>42692</c:v>
                </c:pt>
                <c:pt idx="149" c:formatCode="yyyy\-mm\-dd">
                  <c:v>42699</c:v>
                </c:pt>
                <c:pt idx="150" c:formatCode="yyyy\-mm\-dd">
                  <c:v>42706</c:v>
                </c:pt>
                <c:pt idx="151" c:formatCode="yyyy\-mm\-dd">
                  <c:v>42713</c:v>
                </c:pt>
                <c:pt idx="152" c:formatCode="yyyy\-mm\-dd">
                  <c:v>42720</c:v>
                </c:pt>
                <c:pt idx="153" c:formatCode="yyyy\-mm\-dd">
                  <c:v>42727</c:v>
                </c:pt>
                <c:pt idx="154" c:formatCode="yyyy\-mm\-dd">
                  <c:v>42734</c:v>
                </c:pt>
                <c:pt idx="155" c:formatCode="yyyy\-mm\-dd">
                  <c:v>42741</c:v>
                </c:pt>
                <c:pt idx="156" c:formatCode="yyyy\-mm\-dd">
                  <c:v>42748</c:v>
                </c:pt>
                <c:pt idx="157" c:formatCode="yyyy\-mm\-dd">
                  <c:v>42755</c:v>
                </c:pt>
                <c:pt idx="158" c:formatCode="yyyy\-mm\-dd">
                  <c:v>42761</c:v>
                </c:pt>
                <c:pt idx="159" c:formatCode="yyyy\-mm\-dd">
                  <c:v>42769</c:v>
                </c:pt>
                <c:pt idx="160" c:formatCode="yyyy\-mm\-dd">
                  <c:v>42776</c:v>
                </c:pt>
                <c:pt idx="161" c:formatCode="yyyy\-mm\-dd">
                  <c:v>42783</c:v>
                </c:pt>
                <c:pt idx="162" c:formatCode="yyyy\-mm\-dd">
                  <c:v>42790</c:v>
                </c:pt>
                <c:pt idx="163" c:formatCode="yyyy\-mm\-dd">
                  <c:v>42797</c:v>
                </c:pt>
                <c:pt idx="164" c:formatCode="yyyy\-mm\-dd">
                  <c:v>42804</c:v>
                </c:pt>
                <c:pt idx="165" c:formatCode="yyyy\-mm\-dd">
                  <c:v>42811</c:v>
                </c:pt>
                <c:pt idx="166" c:formatCode="yyyy\-mm\-dd">
                  <c:v>42818</c:v>
                </c:pt>
                <c:pt idx="167" c:formatCode="yyyy\-mm\-dd">
                  <c:v>42825</c:v>
                </c:pt>
                <c:pt idx="168" c:formatCode="yyyy\-mm\-dd">
                  <c:v>42832</c:v>
                </c:pt>
                <c:pt idx="169" c:formatCode="yyyy\-mm\-dd">
                  <c:v>42839</c:v>
                </c:pt>
                <c:pt idx="170" c:formatCode="yyyy\-mm\-dd">
                  <c:v>42846</c:v>
                </c:pt>
                <c:pt idx="171" c:formatCode="yyyy\-mm\-dd">
                  <c:v>42853</c:v>
                </c:pt>
                <c:pt idx="172" c:formatCode="yyyy\-mm\-dd">
                  <c:v>42860</c:v>
                </c:pt>
                <c:pt idx="173" c:formatCode="yyyy\-mm\-dd">
                  <c:v>42867</c:v>
                </c:pt>
                <c:pt idx="174" c:formatCode="yyyy\-mm\-dd">
                  <c:v>42874</c:v>
                </c:pt>
                <c:pt idx="175" c:formatCode="yyyy\-mm\-dd">
                  <c:v>42881</c:v>
                </c:pt>
                <c:pt idx="176" c:formatCode="yyyy\-mm\-dd">
                  <c:v>42888</c:v>
                </c:pt>
                <c:pt idx="177" c:formatCode="yyyy\-mm\-dd">
                  <c:v>42895</c:v>
                </c:pt>
                <c:pt idx="178" c:formatCode="yyyy\-mm\-dd">
                  <c:v>42902</c:v>
                </c:pt>
                <c:pt idx="179" c:formatCode="yyyy\-mm\-dd">
                  <c:v>42909</c:v>
                </c:pt>
                <c:pt idx="180" c:formatCode="yyyy\-mm\-dd">
                  <c:v>42916</c:v>
                </c:pt>
                <c:pt idx="181" c:formatCode="yyyy\-mm\-dd">
                  <c:v>42923</c:v>
                </c:pt>
                <c:pt idx="182" c:formatCode="yyyy\-mm\-dd">
                  <c:v>42930</c:v>
                </c:pt>
                <c:pt idx="183" c:formatCode="yyyy\-mm\-dd">
                  <c:v>42937</c:v>
                </c:pt>
                <c:pt idx="184" c:formatCode="yyyy\-mm\-dd">
                  <c:v>42944</c:v>
                </c:pt>
                <c:pt idx="185" c:formatCode="yyyy\-mm\-dd">
                  <c:v>42951</c:v>
                </c:pt>
                <c:pt idx="186" c:formatCode="yyyy\-mm\-dd">
                  <c:v>42958</c:v>
                </c:pt>
                <c:pt idx="187" c:formatCode="yyyy\-mm\-dd">
                  <c:v>42965</c:v>
                </c:pt>
                <c:pt idx="188" c:formatCode="yyyy\-mm\-dd">
                  <c:v>42972</c:v>
                </c:pt>
                <c:pt idx="189" c:formatCode="yyyy\-mm\-dd">
                  <c:v>42979</c:v>
                </c:pt>
                <c:pt idx="190" c:formatCode="yyyy\-mm\-dd">
                  <c:v>42986</c:v>
                </c:pt>
                <c:pt idx="191" c:formatCode="yyyy\-mm\-dd">
                  <c:v>42993</c:v>
                </c:pt>
                <c:pt idx="192" c:formatCode="yyyy\-mm\-dd">
                  <c:v>43000</c:v>
                </c:pt>
                <c:pt idx="193" c:formatCode="yyyy\-mm\-dd">
                  <c:v>43007</c:v>
                </c:pt>
                <c:pt idx="194" c:formatCode="yyyy\-mm\-dd">
                  <c:v>43021</c:v>
                </c:pt>
                <c:pt idx="195" c:formatCode="yyyy\-mm\-dd">
                  <c:v>43028</c:v>
                </c:pt>
                <c:pt idx="196" c:formatCode="yyyy\-mm\-dd">
                  <c:v>43035</c:v>
                </c:pt>
                <c:pt idx="197" c:formatCode="yyyy\-mm\-dd">
                  <c:v>43042</c:v>
                </c:pt>
                <c:pt idx="198" c:formatCode="yyyy\-mm\-dd">
                  <c:v>43049</c:v>
                </c:pt>
                <c:pt idx="199" c:formatCode="yyyy\-mm\-dd">
                  <c:v>43056</c:v>
                </c:pt>
                <c:pt idx="200" c:formatCode="yyyy\-mm\-dd">
                  <c:v>43063</c:v>
                </c:pt>
                <c:pt idx="201" c:formatCode="yyyy\-mm\-dd">
                  <c:v>43070</c:v>
                </c:pt>
                <c:pt idx="202" c:formatCode="yyyy\-mm\-dd">
                  <c:v>43077</c:v>
                </c:pt>
                <c:pt idx="203" c:formatCode="yyyy\-mm\-dd">
                  <c:v>43084</c:v>
                </c:pt>
                <c:pt idx="204" c:formatCode="yyyy\-mm\-dd">
                  <c:v>43091</c:v>
                </c:pt>
                <c:pt idx="205" c:formatCode="yyyy\-mm\-dd">
                  <c:v>43098</c:v>
                </c:pt>
                <c:pt idx="206" c:formatCode="yyyy\-mm\-dd">
                  <c:v>43105</c:v>
                </c:pt>
                <c:pt idx="207" c:formatCode="yyyy\-mm\-dd">
                  <c:v>43112</c:v>
                </c:pt>
                <c:pt idx="208" c:formatCode="yyyy\-mm\-dd">
                  <c:v>43119</c:v>
                </c:pt>
                <c:pt idx="209" c:formatCode="yyyy\-mm\-dd">
                  <c:v>43126</c:v>
                </c:pt>
                <c:pt idx="210" c:formatCode="yyyy\-mm\-dd">
                  <c:v>43133</c:v>
                </c:pt>
                <c:pt idx="211" c:formatCode="yyyy\-mm\-dd">
                  <c:v>43140</c:v>
                </c:pt>
                <c:pt idx="212" c:formatCode="yyyy\-mm\-dd">
                  <c:v>43145</c:v>
                </c:pt>
                <c:pt idx="213" c:formatCode="yyyy\-mm\-dd">
                  <c:v>43154</c:v>
                </c:pt>
                <c:pt idx="214" c:formatCode="yyyy\-mm\-dd">
                  <c:v>43161</c:v>
                </c:pt>
                <c:pt idx="215" c:formatCode="yyyy\-mm\-dd">
                  <c:v>43168</c:v>
                </c:pt>
                <c:pt idx="216" c:formatCode="yyyy\-mm\-dd">
                  <c:v>43175</c:v>
                </c:pt>
                <c:pt idx="217" c:formatCode="yyyy\-mm\-dd">
                  <c:v>43182</c:v>
                </c:pt>
                <c:pt idx="218" c:formatCode="yyyy\-mm\-dd">
                  <c:v>43189</c:v>
                </c:pt>
                <c:pt idx="219" c:formatCode="yyyy\-mm\-dd">
                  <c:v>43194</c:v>
                </c:pt>
                <c:pt idx="220" c:formatCode="yyyy\-mm\-dd">
                  <c:v>43203</c:v>
                </c:pt>
                <c:pt idx="221" c:formatCode="yyyy\-mm\-dd">
                  <c:v>43210</c:v>
                </c:pt>
                <c:pt idx="222" c:formatCode="yyyy\-mm\-dd">
                  <c:v>43217</c:v>
                </c:pt>
                <c:pt idx="223" c:formatCode="yyyy\-mm\-dd">
                  <c:v>43224</c:v>
                </c:pt>
                <c:pt idx="224" c:formatCode="yyyy\-mm\-dd">
                  <c:v>43231</c:v>
                </c:pt>
                <c:pt idx="225" c:formatCode="yyyy\-mm\-dd">
                  <c:v>43238</c:v>
                </c:pt>
                <c:pt idx="226" c:formatCode="yyyy\-mm\-dd">
                  <c:v>43245</c:v>
                </c:pt>
                <c:pt idx="227" c:formatCode="yyyy\-mm\-dd">
                  <c:v>43252</c:v>
                </c:pt>
                <c:pt idx="228" c:formatCode="yyyy\-mm\-dd">
                  <c:v>43259</c:v>
                </c:pt>
                <c:pt idx="229" c:formatCode="yyyy\-mm\-dd">
                  <c:v>43266</c:v>
                </c:pt>
                <c:pt idx="230" c:formatCode="yyyy\-mm\-dd">
                  <c:v>43273</c:v>
                </c:pt>
                <c:pt idx="231" c:formatCode="yyyy\-mm\-dd">
                  <c:v>43280</c:v>
                </c:pt>
                <c:pt idx="232" c:formatCode="yyyy\-mm\-dd">
                  <c:v>43287</c:v>
                </c:pt>
                <c:pt idx="233" c:formatCode="yyyy\-mm\-dd">
                  <c:v>43294</c:v>
                </c:pt>
                <c:pt idx="234" c:formatCode="yyyy\-mm\-dd">
                  <c:v>43301</c:v>
                </c:pt>
                <c:pt idx="235" c:formatCode="yyyy\-mm\-dd">
                  <c:v>43308</c:v>
                </c:pt>
                <c:pt idx="236" c:formatCode="yyyy\-mm\-dd">
                  <c:v>43315</c:v>
                </c:pt>
                <c:pt idx="237" c:formatCode="yyyy\-mm\-dd">
                  <c:v>43322</c:v>
                </c:pt>
                <c:pt idx="238" c:formatCode="yyyy\-mm\-dd">
                  <c:v>43329</c:v>
                </c:pt>
                <c:pt idx="239" c:formatCode="yyyy\-mm\-dd">
                  <c:v>43336</c:v>
                </c:pt>
                <c:pt idx="240" c:formatCode="yyyy\-mm\-dd">
                  <c:v>43343</c:v>
                </c:pt>
                <c:pt idx="241" c:formatCode="yyyy\-mm\-dd">
                  <c:v>43350</c:v>
                </c:pt>
                <c:pt idx="242" c:formatCode="yyyy\-mm\-dd">
                  <c:v>43357</c:v>
                </c:pt>
                <c:pt idx="243" c:formatCode="yyyy\-mm\-dd">
                  <c:v>43364</c:v>
                </c:pt>
                <c:pt idx="244" c:formatCode="yyyy\-mm\-dd">
                  <c:v>43371</c:v>
                </c:pt>
                <c:pt idx="245" c:formatCode="yyyy\-mm\-dd">
                  <c:v>43385</c:v>
                </c:pt>
                <c:pt idx="246" c:formatCode="yyyy\-mm\-dd">
                  <c:v>43392</c:v>
                </c:pt>
                <c:pt idx="247" c:formatCode="yyyy\-mm\-dd">
                  <c:v>43399</c:v>
                </c:pt>
                <c:pt idx="248" c:formatCode="yyyy\-mm\-dd">
                  <c:v>43406</c:v>
                </c:pt>
                <c:pt idx="249" c:formatCode="yyyy\-mm\-dd">
                  <c:v>43413</c:v>
                </c:pt>
                <c:pt idx="250" c:formatCode="yyyy\-mm\-dd">
                  <c:v>43420</c:v>
                </c:pt>
                <c:pt idx="251" c:formatCode="yyyy\-mm\-dd">
                  <c:v>43427</c:v>
                </c:pt>
                <c:pt idx="252" c:formatCode="yyyy\-mm\-dd">
                  <c:v>43434</c:v>
                </c:pt>
                <c:pt idx="253" c:formatCode="yyyy\-mm\-dd">
                  <c:v>43441</c:v>
                </c:pt>
                <c:pt idx="254" c:formatCode="yyyy\-mm\-dd">
                  <c:v>43448</c:v>
                </c:pt>
                <c:pt idx="255" c:formatCode="yyyy\-mm\-dd">
                  <c:v>43455</c:v>
                </c:pt>
                <c:pt idx="256" c:formatCode="yyyy\-mm\-dd">
                  <c:v>43462</c:v>
                </c:pt>
                <c:pt idx="257" c:formatCode="yyyy\-mm\-dd">
                  <c:v>43469</c:v>
                </c:pt>
                <c:pt idx="258" c:formatCode="yyyy\-mm\-dd">
                  <c:v>43476</c:v>
                </c:pt>
                <c:pt idx="259" c:formatCode="yyyy\-mm\-dd">
                  <c:v>43483</c:v>
                </c:pt>
                <c:pt idx="260" c:formatCode="yyyy\-mm\-dd">
                  <c:v>43490</c:v>
                </c:pt>
                <c:pt idx="261" c:formatCode="yyyy\-mm\-dd">
                  <c:v>43497</c:v>
                </c:pt>
                <c:pt idx="262" c:formatCode="yyyy\-mm\-dd">
                  <c:v>43511</c:v>
                </c:pt>
                <c:pt idx="263" c:formatCode="yyyy\-mm\-dd">
                  <c:v>43518</c:v>
                </c:pt>
                <c:pt idx="264" c:formatCode="yyyy\-mm\-dd">
                  <c:v>43525</c:v>
                </c:pt>
                <c:pt idx="265" c:formatCode="yyyy\-mm\-dd">
                  <c:v>43532</c:v>
                </c:pt>
                <c:pt idx="266" c:formatCode="yyyy\-mm\-dd">
                  <c:v>43539</c:v>
                </c:pt>
                <c:pt idx="267" c:formatCode="yyyy\-mm\-dd">
                  <c:v>43546</c:v>
                </c:pt>
                <c:pt idx="268" c:formatCode="yyyy\-mm\-dd">
                  <c:v>43553</c:v>
                </c:pt>
                <c:pt idx="269" c:formatCode="yyyy\-mm\-dd">
                  <c:v>43559</c:v>
                </c:pt>
                <c:pt idx="270" c:formatCode="yyyy\-mm\-dd">
                  <c:v>43567</c:v>
                </c:pt>
                <c:pt idx="271" c:formatCode="yyyy\-mm\-dd">
                  <c:v>43574</c:v>
                </c:pt>
                <c:pt idx="272" c:formatCode="yyyy\-mm\-dd">
                  <c:v>43581</c:v>
                </c:pt>
                <c:pt idx="273" c:formatCode="yyyy\-mm\-dd">
                  <c:v>43585</c:v>
                </c:pt>
                <c:pt idx="274" c:formatCode="yyyy\-mm\-dd">
                  <c:v>43595</c:v>
                </c:pt>
                <c:pt idx="275" c:formatCode="yyyy\-mm\-dd">
                  <c:v>43602</c:v>
                </c:pt>
                <c:pt idx="276" c:formatCode="yyyy\-mm\-dd">
                  <c:v>43609</c:v>
                </c:pt>
                <c:pt idx="277" c:formatCode="yyyy\-mm\-dd">
                  <c:v>43616</c:v>
                </c:pt>
                <c:pt idx="278" c:formatCode="yyyy\-mm\-dd">
                  <c:v>43622</c:v>
                </c:pt>
                <c:pt idx="279" c:formatCode="yyyy\-mm\-dd">
                  <c:v>43630</c:v>
                </c:pt>
                <c:pt idx="280" c:formatCode="yyyy\-mm\-dd">
                  <c:v>43637</c:v>
                </c:pt>
                <c:pt idx="281" c:formatCode="yyyy\-mm\-dd">
                  <c:v>43644</c:v>
                </c:pt>
                <c:pt idx="282" c:formatCode="yyyy\-mm\-dd">
                  <c:v>43651</c:v>
                </c:pt>
                <c:pt idx="283" c:formatCode="yyyy\-mm\-dd">
                  <c:v>43658</c:v>
                </c:pt>
                <c:pt idx="284" c:formatCode="yyyy\-mm\-dd">
                  <c:v>43665</c:v>
                </c:pt>
                <c:pt idx="285" c:formatCode="yyyy\-mm\-dd">
                  <c:v>43672</c:v>
                </c:pt>
                <c:pt idx="286" c:formatCode="yyyy\-mm\-dd">
                  <c:v>43679</c:v>
                </c:pt>
                <c:pt idx="287" c:formatCode="yyyy\-mm\-dd">
                  <c:v>43686</c:v>
                </c:pt>
                <c:pt idx="288" c:formatCode="yyyy\-mm\-dd">
                  <c:v>43693</c:v>
                </c:pt>
                <c:pt idx="289" c:formatCode="yyyy\-mm\-dd">
                  <c:v>43700</c:v>
                </c:pt>
                <c:pt idx="290" c:formatCode="yyyy\-mm\-dd">
                  <c:v>43707</c:v>
                </c:pt>
                <c:pt idx="291" c:formatCode="yyyy\-mm\-dd">
                  <c:v>43714</c:v>
                </c:pt>
                <c:pt idx="292" c:formatCode="yyyy\-mm\-dd">
                  <c:v>43720</c:v>
                </c:pt>
                <c:pt idx="293" c:formatCode="yyyy\-mm\-dd">
                  <c:v>43728</c:v>
                </c:pt>
                <c:pt idx="294" c:formatCode="yyyy\-mm\-dd">
                  <c:v>43735</c:v>
                </c:pt>
                <c:pt idx="295" c:formatCode="yyyy\-mm\-dd">
                  <c:v>43738</c:v>
                </c:pt>
                <c:pt idx="296" c:formatCode="yyyy\-mm\-dd">
                  <c:v>43749</c:v>
                </c:pt>
                <c:pt idx="297" c:formatCode="yyyy\-mm\-dd">
                  <c:v>43756</c:v>
                </c:pt>
                <c:pt idx="298" c:formatCode="yyyy\-mm\-dd">
                  <c:v>43763</c:v>
                </c:pt>
                <c:pt idx="299" c:formatCode="yyyy\-mm\-dd">
                  <c:v>43770</c:v>
                </c:pt>
                <c:pt idx="300" c:formatCode="yyyy\-mm\-dd">
                  <c:v>43777</c:v>
                </c:pt>
                <c:pt idx="301" c:formatCode="yyyy\-mm\-dd">
                  <c:v>43784</c:v>
                </c:pt>
                <c:pt idx="302" c:formatCode="yyyy\-mm\-dd">
                  <c:v>43791</c:v>
                </c:pt>
                <c:pt idx="303" c:formatCode="yyyy\-mm\-dd">
                  <c:v>43798</c:v>
                </c:pt>
                <c:pt idx="304" c:formatCode="yyyy\-mm\-dd">
                  <c:v>43805</c:v>
                </c:pt>
                <c:pt idx="305" c:formatCode="yyyy\-mm\-dd">
                  <c:v>43812</c:v>
                </c:pt>
                <c:pt idx="306" c:formatCode="yyyy\-mm\-dd">
                  <c:v>43819</c:v>
                </c:pt>
                <c:pt idx="307" c:formatCode="yyyy\-mm\-dd">
                  <c:v>43826</c:v>
                </c:pt>
                <c:pt idx="308" c:formatCode="yyyy\-mm\-dd">
                  <c:v>43833</c:v>
                </c:pt>
                <c:pt idx="309" c:formatCode="yyyy\-mm\-dd">
                  <c:v>43840</c:v>
                </c:pt>
                <c:pt idx="310" c:formatCode="yyyy\-mm\-dd">
                  <c:v>43847</c:v>
                </c:pt>
                <c:pt idx="311" c:formatCode="yyyy\-mm\-dd">
                  <c:v>43853</c:v>
                </c:pt>
                <c:pt idx="312" c:formatCode="yyyy\-mm\-dd">
                  <c:v>43868</c:v>
                </c:pt>
                <c:pt idx="313" c:formatCode="yyyy\-mm\-dd">
                  <c:v>43875</c:v>
                </c:pt>
                <c:pt idx="314" c:formatCode="yyyy\-mm\-dd">
                  <c:v>43882</c:v>
                </c:pt>
                <c:pt idx="315" c:formatCode="yyyy\-mm\-dd">
                  <c:v>43889</c:v>
                </c:pt>
                <c:pt idx="316" c:formatCode="yyyy\-mm\-dd">
                  <c:v>43896</c:v>
                </c:pt>
                <c:pt idx="317" c:formatCode="yyyy\-mm\-dd">
                  <c:v>43903</c:v>
                </c:pt>
                <c:pt idx="318" c:formatCode="yyyy\-mm\-dd">
                  <c:v>43910</c:v>
                </c:pt>
                <c:pt idx="319" c:formatCode="yyyy\-mm\-dd">
                  <c:v>43917</c:v>
                </c:pt>
                <c:pt idx="320" c:formatCode="yyyy\-mm\-dd">
                  <c:v>43924</c:v>
                </c:pt>
                <c:pt idx="321" c:formatCode="yyyy\-mm\-dd">
                  <c:v>43931</c:v>
                </c:pt>
                <c:pt idx="322" c:formatCode="yyyy\-mm\-dd">
                  <c:v>43938</c:v>
                </c:pt>
                <c:pt idx="323" c:formatCode="yyyy\-mm\-dd">
                  <c:v>43945</c:v>
                </c:pt>
                <c:pt idx="324" c:formatCode="yyyy\-mm\-dd">
                  <c:v>43951</c:v>
                </c:pt>
                <c:pt idx="325" c:formatCode="yyyy\-mm\-dd">
                  <c:v>43959</c:v>
                </c:pt>
                <c:pt idx="326" c:formatCode="yyyy\-mm\-dd">
                  <c:v>43966</c:v>
                </c:pt>
                <c:pt idx="327" c:formatCode="yyyy\-mm\-dd">
                  <c:v>43973</c:v>
                </c:pt>
                <c:pt idx="328" c:formatCode="yyyy\-mm\-dd">
                  <c:v>43980</c:v>
                </c:pt>
                <c:pt idx="329" c:formatCode="yyyy\-mm\-dd">
                  <c:v>43987</c:v>
                </c:pt>
                <c:pt idx="330" c:formatCode="yyyy\-mm\-dd">
                  <c:v>43994</c:v>
                </c:pt>
                <c:pt idx="331" c:formatCode="yyyy\-mm\-dd">
                  <c:v>44001</c:v>
                </c:pt>
                <c:pt idx="332" c:formatCode="yyyy\-mm\-dd">
                  <c:v>44006</c:v>
                </c:pt>
                <c:pt idx="333" c:formatCode="yyyy\-mm\-dd">
                  <c:v>44015</c:v>
                </c:pt>
                <c:pt idx="334" c:formatCode="yyyy\-mm\-dd">
                  <c:v>44022</c:v>
                </c:pt>
                <c:pt idx="335" c:formatCode="yyyy\-mm\-dd">
                  <c:v>44029</c:v>
                </c:pt>
                <c:pt idx="336" c:formatCode="yyyy\-mm\-dd">
                  <c:v>44036</c:v>
                </c:pt>
                <c:pt idx="337" c:formatCode="yyyy\-mm\-dd">
                  <c:v>44043</c:v>
                </c:pt>
                <c:pt idx="338" c:formatCode="yyyy\-mm\-dd">
                  <c:v>44050</c:v>
                </c:pt>
                <c:pt idx="339" c:formatCode="yyyy\-mm\-dd">
                  <c:v>44057</c:v>
                </c:pt>
                <c:pt idx="340" c:formatCode="yyyy\-mm\-dd">
                  <c:v>44064</c:v>
                </c:pt>
                <c:pt idx="341" c:formatCode="yyyy\-mm\-dd">
                  <c:v>44071</c:v>
                </c:pt>
                <c:pt idx="342" c:formatCode="yyyy\-mm\-dd">
                  <c:v>44078</c:v>
                </c:pt>
                <c:pt idx="343" c:formatCode="yyyy\-mm\-dd">
                  <c:v>44085</c:v>
                </c:pt>
                <c:pt idx="344" c:formatCode="yyyy\-mm\-dd">
                  <c:v>44092</c:v>
                </c:pt>
                <c:pt idx="345" c:formatCode="yyyy\-mm\-dd">
                  <c:v>44099</c:v>
                </c:pt>
                <c:pt idx="346" c:formatCode="yyyy\-mm\-dd">
                  <c:v>44104</c:v>
                </c:pt>
                <c:pt idx="347" c:formatCode="yyyy\-mm\-dd">
                  <c:v>44113</c:v>
                </c:pt>
                <c:pt idx="348" c:formatCode="yyyy\-mm\-dd">
                  <c:v>44120</c:v>
                </c:pt>
                <c:pt idx="349" c:formatCode="yyyy\-mm\-dd">
                  <c:v>44127</c:v>
                </c:pt>
                <c:pt idx="350" c:formatCode="yyyy\-mm\-dd">
                  <c:v>44134</c:v>
                </c:pt>
                <c:pt idx="351" c:formatCode="yyyy\-mm\-dd">
                  <c:v>44141</c:v>
                </c:pt>
                <c:pt idx="352" c:formatCode="yyyy\-mm\-dd">
                  <c:v>44148</c:v>
                </c:pt>
                <c:pt idx="353" c:formatCode="yyyy\-mm\-dd">
                  <c:v>44155</c:v>
                </c:pt>
                <c:pt idx="354" c:formatCode="yyyy\-mm\-dd">
                  <c:v>44162</c:v>
                </c:pt>
                <c:pt idx="355" c:formatCode="yyyy\-mm\-dd">
                  <c:v>44169</c:v>
                </c:pt>
                <c:pt idx="356" c:formatCode="yyyy\-mm\-dd">
                  <c:v>44176</c:v>
                </c:pt>
                <c:pt idx="357" c:formatCode="yyyy\-mm\-dd">
                  <c:v>44183</c:v>
                </c:pt>
                <c:pt idx="358" c:formatCode="yyyy\-mm\-dd">
                  <c:v>44190</c:v>
                </c:pt>
                <c:pt idx="359" c:formatCode="yyyy\-mm\-dd">
                  <c:v>44196</c:v>
                </c:pt>
                <c:pt idx="360" c:formatCode="yyyy\-mm\-dd">
                  <c:v>44204</c:v>
                </c:pt>
                <c:pt idx="361" c:formatCode="yyyy\-mm\-dd">
                  <c:v>44211</c:v>
                </c:pt>
                <c:pt idx="362" c:formatCode="yyyy\-mm\-dd">
                  <c:v>44218</c:v>
                </c:pt>
                <c:pt idx="363" c:formatCode="yyyy\-mm\-dd">
                  <c:v>44225</c:v>
                </c:pt>
                <c:pt idx="364" c:formatCode="yyyy\-mm\-dd">
                  <c:v>44232</c:v>
                </c:pt>
                <c:pt idx="365" c:formatCode="yyyy\-mm\-dd">
                  <c:v>44237</c:v>
                </c:pt>
                <c:pt idx="366" c:formatCode="yyyy\-mm\-dd">
                  <c:v>44246</c:v>
                </c:pt>
                <c:pt idx="367" c:formatCode="yyyy\-mm\-dd">
                  <c:v>44253</c:v>
                </c:pt>
                <c:pt idx="368" c:formatCode="yyyy\-mm\-dd">
                  <c:v>44260</c:v>
                </c:pt>
                <c:pt idx="369" c:formatCode="yyyy\-mm\-dd">
                  <c:v>44267</c:v>
                </c:pt>
                <c:pt idx="370" c:formatCode="yyyy\-mm\-dd">
                  <c:v>44274</c:v>
                </c:pt>
                <c:pt idx="371" c:formatCode="yyyy\-mm\-dd">
                  <c:v>44281</c:v>
                </c:pt>
                <c:pt idx="372" c:formatCode="yyyy\-mm\-dd">
                  <c:v>44288</c:v>
                </c:pt>
                <c:pt idx="373" c:formatCode="yyyy\-mm\-dd">
                  <c:v>44295</c:v>
                </c:pt>
                <c:pt idx="374" c:formatCode="yyyy\-mm\-dd">
                  <c:v>44302</c:v>
                </c:pt>
                <c:pt idx="375" c:formatCode="yyyy\-mm\-dd">
                  <c:v>44309</c:v>
                </c:pt>
                <c:pt idx="376" c:formatCode="yyyy\-mm\-dd">
                  <c:v>44316</c:v>
                </c:pt>
                <c:pt idx="377" c:formatCode="yyyy\-mm\-dd">
                  <c:v>44323</c:v>
                </c:pt>
                <c:pt idx="378" c:formatCode="yyyy\-mm\-dd">
                  <c:v>44330</c:v>
                </c:pt>
                <c:pt idx="379" c:formatCode="yyyy\-mm\-dd">
                  <c:v>44337</c:v>
                </c:pt>
                <c:pt idx="380" c:formatCode="yyyy\-mm\-dd">
                  <c:v>44344</c:v>
                </c:pt>
                <c:pt idx="381" c:formatCode="yyyy\-mm\-dd">
                  <c:v>44351</c:v>
                </c:pt>
                <c:pt idx="382" c:formatCode="yyyy\-mm\-dd">
                  <c:v>44358</c:v>
                </c:pt>
                <c:pt idx="383" c:formatCode="yyyy\-mm\-dd">
                  <c:v>44365</c:v>
                </c:pt>
                <c:pt idx="384" c:formatCode="yyyy\-mm\-dd">
                  <c:v>44372</c:v>
                </c:pt>
                <c:pt idx="385" c:formatCode="yyyy\-mm\-dd">
                  <c:v>44379</c:v>
                </c:pt>
                <c:pt idx="386" c:formatCode="yyyy\-mm\-dd">
                  <c:v>44386</c:v>
                </c:pt>
                <c:pt idx="387" c:formatCode="yyyy\-mm\-dd">
                  <c:v>44393</c:v>
                </c:pt>
                <c:pt idx="388" c:formatCode="yyyy\-mm\-dd">
                  <c:v>44400</c:v>
                </c:pt>
                <c:pt idx="389" c:formatCode="yyyy\-mm\-dd">
                  <c:v>44407</c:v>
                </c:pt>
                <c:pt idx="390" c:formatCode="yyyy\-mm\-dd">
                  <c:v>44414</c:v>
                </c:pt>
                <c:pt idx="391" c:formatCode="yyyy\-mm\-dd">
                  <c:v>44421</c:v>
                </c:pt>
                <c:pt idx="392" c:formatCode="yyyy\-mm\-dd">
                  <c:v>44428</c:v>
                </c:pt>
                <c:pt idx="393" c:formatCode="yyyy\-mm\-dd">
                  <c:v>44435</c:v>
                </c:pt>
                <c:pt idx="394" c:formatCode="yyyy\-mm\-dd">
                  <c:v>44442</c:v>
                </c:pt>
                <c:pt idx="395" c:formatCode="yyyy\-mm\-dd">
                  <c:v>44449</c:v>
                </c:pt>
                <c:pt idx="396" c:formatCode="yyyy\-mm\-dd">
                  <c:v>44456</c:v>
                </c:pt>
                <c:pt idx="397" c:formatCode="yyyy\-mm\-dd">
                  <c:v>44463</c:v>
                </c:pt>
                <c:pt idx="398" c:formatCode="yyyy\-mm\-dd">
                  <c:v>44469</c:v>
                </c:pt>
                <c:pt idx="399" c:formatCode="yyyy\-mm\-dd">
                  <c:v>44477</c:v>
                </c:pt>
                <c:pt idx="400" c:formatCode="yyyy\-mm\-dd">
                  <c:v>44484</c:v>
                </c:pt>
                <c:pt idx="401" c:formatCode="yyyy\-mm\-dd">
                  <c:v>44491</c:v>
                </c:pt>
                <c:pt idx="402" c:formatCode="yyyy\-mm\-dd">
                  <c:v>44498</c:v>
                </c:pt>
                <c:pt idx="403" c:formatCode="yyyy\-mm\-dd">
                  <c:v>44505</c:v>
                </c:pt>
                <c:pt idx="404" c:formatCode="yyyy\-mm\-dd">
                  <c:v>44512</c:v>
                </c:pt>
                <c:pt idx="405" c:formatCode="yyyy\-mm\-dd">
                  <c:v>44519</c:v>
                </c:pt>
                <c:pt idx="406" c:formatCode="yyyy\-mm\-dd">
                  <c:v>44526</c:v>
                </c:pt>
                <c:pt idx="407" c:formatCode="yyyy\-mm\-dd">
                  <c:v>44533</c:v>
                </c:pt>
                <c:pt idx="408" c:formatCode="yyyy\-mm\-dd">
                  <c:v>44540</c:v>
                </c:pt>
                <c:pt idx="409" c:formatCode="yyyy\-mm\-dd">
                  <c:v>44547</c:v>
                </c:pt>
                <c:pt idx="410" c:formatCode="yyyy\-mm\-dd">
                  <c:v>44554</c:v>
                </c:pt>
                <c:pt idx="411" c:formatCode="yyyy\-mm\-dd">
                  <c:v>44561</c:v>
                </c:pt>
                <c:pt idx="412" c:formatCode="yyyy\-mm\-dd">
                  <c:v>44568</c:v>
                </c:pt>
                <c:pt idx="413" c:formatCode="yyyy\-mm\-dd">
                  <c:v>44575</c:v>
                </c:pt>
                <c:pt idx="414" c:formatCode="yyyy\-mm\-dd">
                  <c:v>44582</c:v>
                </c:pt>
                <c:pt idx="415" c:formatCode="yyyy\-mm\-dd">
                  <c:v>44589</c:v>
                </c:pt>
                <c:pt idx="416" c:formatCode="yyyy\-mm\-dd">
                  <c:v>44603</c:v>
                </c:pt>
                <c:pt idx="417" c:formatCode="yyyy\-mm\-dd">
                  <c:v>44610</c:v>
                </c:pt>
                <c:pt idx="418" c:formatCode="yyyy\-mm\-dd">
                  <c:v>44617</c:v>
                </c:pt>
                <c:pt idx="419" c:formatCode="yyyy\-mm\-dd">
                  <c:v>44624</c:v>
                </c:pt>
                <c:pt idx="420" c:formatCode="yyyy\-mm\-dd">
                  <c:v>44631</c:v>
                </c:pt>
                <c:pt idx="421" c:formatCode="yyyy\-mm\-dd">
                  <c:v>44638</c:v>
                </c:pt>
                <c:pt idx="422" c:formatCode="yyyy\-mm\-dd">
                  <c:v>44645</c:v>
                </c:pt>
                <c:pt idx="423" c:formatCode="yyyy\-mm\-dd">
                  <c:v>44652</c:v>
                </c:pt>
                <c:pt idx="424" c:formatCode="yyyy\-mm\-dd">
                  <c:v>44659</c:v>
                </c:pt>
                <c:pt idx="425" c:formatCode="yyyy\-mm\-dd">
                  <c:v>44666</c:v>
                </c:pt>
                <c:pt idx="426" c:formatCode="yyyy\-mm\-dd">
                  <c:v>44673</c:v>
                </c:pt>
                <c:pt idx="427" c:formatCode="yyyy\-mm\-dd">
                  <c:v>44680</c:v>
                </c:pt>
                <c:pt idx="428" c:formatCode="yyyy\-mm\-dd">
                  <c:v>44687</c:v>
                </c:pt>
                <c:pt idx="429" c:formatCode="yyyy\-mm\-dd">
                  <c:v>44694</c:v>
                </c:pt>
                <c:pt idx="430" c:formatCode="yyyy\-mm\-dd">
                  <c:v>44701</c:v>
                </c:pt>
                <c:pt idx="431" c:formatCode="yyyy\-mm\-dd">
                  <c:v>44708</c:v>
                </c:pt>
                <c:pt idx="432" c:formatCode="yyyy\-mm\-dd">
                  <c:v>44714</c:v>
                </c:pt>
                <c:pt idx="433" c:formatCode="yyyy\-mm\-dd">
                  <c:v>44722</c:v>
                </c:pt>
                <c:pt idx="434" c:formatCode="yyyy\-mm\-dd">
                  <c:v>44729</c:v>
                </c:pt>
                <c:pt idx="435" c:formatCode="yyyy\-mm\-dd">
                  <c:v>44736</c:v>
                </c:pt>
                <c:pt idx="436" c:formatCode="yyyy\-mm\-dd">
                  <c:v>44743</c:v>
                </c:pt>
                <c:pt idx="437" c:formatCode="yyyy\-mm\-dd">
                  <c:v>44750</c:v>
                </c:pt>
                <c:pt idx="438" c:formatCode="yyyy\-mm\-dd">
                  <c:v>44757</c:v>
                </c:pt>
                <c:pt idx="439" c:formatCode="yyyy\-mm\-dd">
                  <c:v>44764</c:v>
                </c:pt>
                <c:pt idx="440" c:formatCode="yyyy\-mm\-dd">
                  <c:v>44771</c:v>
                </c:pt>
                <c:pt idx="441" c:formatCode="yyyy\-mm\-dd">
                  <c:v>44778</c:v>
                </c:pt>
                <c:pt idx="442" c:formatCode="yyyy\-mm\-dd">
                  <c:v>44785</c:v>
                </c:pt>
                <c:pt idx="443" c:formatCode="yyyy\-mm\-dd">
                  <c:v>44792</c:v>
                </c:pt>
                <c:pt idx="444" c:formatCode="yyyy\-mm\-dd">
                  <c:v>44799</c:v>
                </c:pt>
                <c:pt idx="445" c:formatCode="yyyy\-mm\-dd">
                  <c:v>44806</c:v>
                </c:pt>
                <c:pt idx="446" c:formatCode="yyyy\-mm\-dd">
                  <c:v>44813</c:v>
                </c:pt>
                <c:pt idx="447" c:formatCode="yyyy\-mm\-dd">
                  <c:v>44820</c:v>
                </c:pt>
                <c:pt idx="448" c:formatCode="yyyy\-mm\-dd">
                  <c:v>44827</c:v>
                </c:pt>
                <c:pt idx="449" c:formatCode="yyyy\-mm\-dd">
                  <c:v>44834</c:v>
                </c:pt>
                <c:pt idx="450" c:formatCode="yyyy\-mm\-dd">
                  <c:v>44848</c:v>
                </c:pt>
                <c:pt idx="451" c:formatCode="yyyy\-mm\-dd">
                  <c:v>44855</c:v>
                </c:pt>
                <c:pt idx="452" c:formatCode="yyyy\-mm\-dd">
                  <c:v>44862</c:v>
                </c:pt>
                <c:pt idx="453" c:formatCode="yyyy\-mm\-dd">
                  <c:v>44869</c:v>
                </c:pt>
                <c:pt idx="454" c:formatCode="yyyy\-mm\-dd">
                  <c:v>44876</c:v>
                </c:pt>
                <c:pt idx="455" c:formatCode="yyyy\-mm\-dd">
                  <c:v>44883</c:v>
                </c:pt>
                <c:pt idx="456" c:formatCode="yyyy\-mm\-dd">
                  <c:v>44890</c:v>
                </c:pt>
                <c:pt idx="457" c:formatCode="yyyy\-mm\-dd">
                  <c:v>44897</c:v>
                </c:pt>
                <c:pt idx="458" c:formatCode="yyyy\-mm\-dd">
                  <c:v>44904</c:v>
                </c:pt>
                <c:pt idx="459" c:formatCode="yyyy\-mm\-dd">
                  <c:v>44911</c:v>
                </c:pt>
                <c:pt idx="460" c:formatCode="yyyy\-mm\-dd">
                  <c:v>44918</c:v>
                </c:pt>
                <c:pt idx="461" c:formatCode="yyyy\-mm\-dd">
                  <c:v>44925</c:v>
                </c:pt>
                <c:pt idx="462" c:formatCode="yyyy\-mm\-dd">
                  <c:v>44932</c:v>
                </c:pt>
                <c:pt idx="463" c:formatCode="yyyy\-mm\-dd">
                  <c:v>44939</c:v>
                </c:pt>
                <c:pt idx="464" c:formatCode="yyyy\-mm\-dd">
                  <c:v>44946</c:v>
                </c:pt>
                <c:pt idx="465" c:formatCode="yyyy\-mm\-dd">
                  <c:v>44960</c:v>
                </c:pt>
                <c:pt idx="466" c:formatCode="yyyy\-mm\-dd">
                  <c:v>44967</c:v>
                </c:pt>
                <c:pt idx="467" c:formatCode="yyyy\-mm\-dd">
                  <c:v>44974</c:v>
                </c:pt>
                <c:pt idx="468" c:formatCode="yyyy\-mm\-dd">
                  <c:v>44981</c:v>
                </c:pt>
                <c:pt idx="469" c:formatCode="yyyy\-mm\-dd">
                  <c:v>44988</c:v>
                </c:pt>
                <c:pt idx="470" c:formatCode="yyyy\-mm\-dd">
                  <c:v>44995</c:v>
                </c:pt>
                <c:pt idx="471" c:formatCode="yyyy\-mm\-dd">
                  <c:v>45002</c:v>
                </c:pt>
                <c:pt idx="472" c:formatCode="yyyy\-mm\-dd">
                  <c:v>45009</c:v>
                </c:pt>
                <c:pt idx="473" c:formatCode="yyyy\-mm\-dd">
                  <c:v>45016</c:v>
                </c:pt>
                <c:pt idx="474" c:formatCode="yyyy\-mm\-dd">
                  <c:v>45023</c:v>
                </c:pt>
                <c:pt idx="475" c:formatCode="yyyy\-mm\-dd">
                  <c:v>45030</c:v>
                </c:pt>
                <c:pt idx="476" c:formatCode="yyyy\-mm\-dd">
                  <c:v>45037</c:v>
                </c:pt>
                <c:pt idx="477" c:formatCode="yyyy\-mm\-dd">
                  <c:v>45044</c:v>
                </c:pt>
                <c:pt idx="478" c:formatCode="yyyy\-mm\-dd">
                  <c:v>45051</c:v>
                </c:pt>
                <c:pt idx="479" c:formatCode="yyyy\-mm\-dd">
                  <c:v>45058</c:v>
                </c:pt>
                <c:pt idx="480" c:formatCode="yyyy\-mm\-dd">
                  <c:v>45065</c:v>
                </c:pt>
                <c:pt idx="481" c:formatCode="yyyy\-mm\-dd">
                  <c:v>45072</c:v>
                </c:pt>
                <c:pt idx="482" c:formatCode="yyyy\-mm\-dd">
                  <c:v>45079</c:v>
                </c:pt>
                <c:pt idx="483" c:formatCode="yyyy\-mm\-dd">
                  <c:v>45086</c:v>
                </c:pt>
                <c:pt idx="484" c:formatCode="yyyy\-mm\-dd">
                  <c:v>45093</c:v>
                </c:pt>
                <c:pt idx="485" c:formatCode="yyyy\-mm\-dd">
                  <c:v>45098</c:v>
                </c:pt>
                <c:pt idx="486" c:formatCode="yyyy\-mm\-dd">
                  <c:v>45107</c:v>
                </c:pt>
                <c:pt idx="487" c:formatCode="yyyy\-mm\-dd">
                  <c:v>45114</c:v>
                </c:pt>
                <c:pt idx="488" c:formatCode="yyyy\-mm\-dd">
                  <c:v>45121</c:v>
                </c:pt>
                <c:pt idx="489" c:formatCode="yyyy\-mm\-dd">
                  <c:v>45128</c:v>
                </c:pt>
                <c:pt idx="490" c:formatCode="yyyy\-mm\-dd">
                  <c:v>45135</c:v>
                </c:pt>
                <c:pt idx="491" c:formatCode="yyyy\-mm\-dd">
                  <c:v>45142</c:v>
                </c:pt>
                <c:pt idx="492" c:formatCode="yyyy\-mm\-dd">
                  <c:v>45149</c:v>
                </c:pt>
                <c:pt idx="493" c:formatCode="yyyy\-mm\-dd">
                  <c:v>45156</c:v>
                </c:pt>
                <c:pt idx="494" c:formatCode="yyyy\-mm\-dd">
                  <c:v>45163</c:v>
                </c:pt>
                <c:pt idx="495" c:formatCode="yyyy\-mm\-dd">
                  <c:v>45170</c:v>
                </c:pt>
                <c:pt idx="496" c:formatCode="yyyy\-mm\-dd">
                  <c:v>45177</c:v>
                </c:pt>
                <c:pt idx="497" c:formatCode="yyyy\-mm\-dd">
                  <c:v>45184</c:v>
                </c:pt>
                <c:pt idx="498" c:formatCode="yyyy\-mm\-dd">
                  <c:v>45191</c:v>
                </c:pt>
                <c:pt idx="499" c:formatCode="yyyy\-mm\-dd">
                  <c:v>45197</c:v>
                </c:pt>
                <c:pt idx="500" c:formatCode="yyyy\-mm\-dd">
                  <c:v>45212</c:v>
                </c:pt>
                <c:pt idx="501" c:formatCode="yyyy\-mm\-dd">
                  <c:v>45219</c:v>
                </c:pt>
                <c:pt idx="502" c:formatCode="yyyy\-mm\-dd">
                  <c:v>45226</c:v>
                </c:pt>
                <c:pt idx="503" c:formatCode="yyyy\-mm\-dd">
                  <c:v>45233</c:v>
                </c:pt>
                <c:pt idx="504" c:formatCode="yyyy\-mm\-dd">
                  <c:v>45240</c:v>
                </c:pt>
                <c:pt idx="505" c:formatCode="yyyy\-mm\-dd">
                  <c:v>45247</c:v>
                </c:pt>
                <c:pt idx="506" c:formatCode="yyyy\-mm\-dd">
                  <c:v>45254</c:v>
                </c:pt>
                <c:pt idx="507" c:formatCode="yyyy\-mm\-dd">
                  <c:v>45261</c:v>
                </c:pt>
                <c:pt idx="508" c:formatCode="yyyy\-mm\-dd">
                  <c:v>45268</c:v>
                </c:pt>
                <c:pt idx="509" c:formatCode="yyyy\-mm\-dd">
                  <c:v>45275</c:v>
                </c:pt>
                <c:pt idx="510" c:formatCode="yyyy\-mm\-dd">
                  <c:v>45282</c:v>
                </c:pt>
                <c:pt idx="511" c:formatCode="yyyy\-mm\-dd">
                  <c:v>45289</c:v>
                </c:pt>
                <c:pt idx="512" c:formatCode="yyyy\-mm\-dd">
                  <c:v>45296</c:v>
                </c:pt>
                <c:pt idx="513" c:formatCode="yyyy\-mm\-dd">
                  <c:v>45303</c:v>
                </c:pt>
                <c:pt idx="514" c:formatCode="yyyy\-mm\-dd">
                  <c:v>45310</c:v>
                </c:pt>
                <c:pt idx="515" c:formatCode="yyyy\-mm\-dd">
                  <c:v>45317</c:v>
                </c:pt>
                <c:pt idx="516" c:formatCode="yyyy\-mm\-dd">
                  <c:v>45324</c:v>
                </c:pt>
                <c:pt idx="517" c:formatCode="yyyy\-mm\-dd">
                  <c:v>45330</c:v>
                </c:pt>
                <c:pt idx="518" c:formatCode="yyyy\-mm\-dd">
                  <c:v>45345</c:v>
                </c:pt>
                <c:pt idx="519" c:formatCode="yyyy\-mm\-dd">
                  <c:v>45352</c:v>
                </c:pt>
                <c:pt idx="520" c:formatCode="yyyy\-mm\-dd">
                  <c:v>45359</c:v>
                </c:pt>
                <c:pt idx="521" c:formatCode="yyyy\-mm\-dd">
                  <c:v>45366</c:v>
                </c:pt>
                <c:pt idx="522" c:formatCode="yyyy\-mm\-dd">
                  <c:v>45373</c:v>
                </c:pt>
                <c:pt idx="523" c:formatCode="yyyy\-mm\-dd">
                  <c:v>45380</c:v>
                </c:pt>
                <c:pt idx="524" c:formatCode="yyyy\-mm\-dd">
                  <c:v>45385</c:v>
                </c:pt>
                <c:pt idx="525" c:formatCode="yyyy\-mm\-dd">
                  <c:v>45394</c:v>
                </c:pt>
                <c:pt idx="526" c:formatCode="yyyy\-mm\-dd">
                  <c:v>45401</c:v>
                </c:pt>
                <c:pt idx="527" c:formatCode="yyyy\-mm\-dd">
                  <c:v>45408</c:v>
                </c:pt>
                <c:pt idx="528" c:formatCode="yyyy\-mm\-dd">
                  <c:v>45412</c:v>
                </c:pt>
                <c:pt idx="529" c:formatCode="yyyy\-mm\-dd">
                  <c:v>45422</c:v>
                </c:pt>
                <c:pt idx="530" c:formatCode="yyyy\-mm\-dd">
                  <c:v>45429</c:v>
                </c:pt>
                <c:pt idx="531" c:formatCode="yyyy\-mm\-dd">
                  <c:v>45436</c:v>
                </c:pt>
                <c:pt idx="532" c:formatCode="yyyy\-mm\-dd">
                  <c:v>45443</c:v>
                </c:pt>
                <c:pt idx="533" c:formatCode="yyyy\-mm\-dd">
                  <c:v>45450</c:v>
                </c:pt>
                <c:pt idx="534" c:formatCode="yyyy\-mm\-dd">
                  <c:v>45457</c:v>
                </c:pt>
                <c:pt idx="535" c:formatCode="yyyy\-mm\-dd">
                  <c:v>45464</c:v>
                </c:pt>
                <c:pt idx="536" c:formatCode="yyyy\-mm\-dd">
                  <c:v>45471</c:v>
                </c:pt>
                <c:pt idx="537" c:formatCode="yyyy\-mm\-dd">
                  <c:v>45478</c:v>
                </c:pt>
                <c:pt idx="538" c:formatCode="yyyy\-mm\-dd">
                  <c:v>45485</c:v>
                </c:pt>
                <c:pt idx="539" c:formatCode="yyyy\-mm\-dd">
                  <c:v>45492</c:v>
                </c:pt>
                <c:pt idx="540" c:formatCode="yyyy\-mm\-dd">
                  <c:v>45499</c:v>
                </c:pt>
                <c:pt idx="541" c:formatCode="yyyy\-mm\-dd">
                  <c:v>45506</c:v>
                </c:pt>
                <c:pt idx="542" c:formatCode="yyyy\-mm\-dd">
                  <c:v>45513</c:v>
                </c:pt>
                <c:pt idx="543" c:formatCode="yyyy\-mm\-dd">
                  <c:v>45520</c:v>
                </c:pt>
                <c:pt idx="544" c:formatCode="yyyy\-mm\-dd">
                  <c:v>45527</c:v>
                </c:pt>
                <c:pt idx="545" c:formatCode="yyyy\-mm\-dd">
                  <c:v>45534</c:v>
                </c:pt>
                <c:pt idx="546" c:formatCode="yyyy\-mm\-dd">
                  <c:v>45541</c:v>
                </c:pt>
                <c:pt idx="547" c:formatCode="yyyy\-mm\-dd">
                  <c:v>45548</c:v>
                </c:pt>
                <c:pt idx="548" c:formatCode="yyyy\-mm\-dd">
                  <c:v>45555</c:v>
                </c:pt>
                <c:pt idx="549" c:formatCode="yyyy\-mm\-dd">
                  <c:v>45562</c:v>
                </c:pt>
                <c:pt idx="550" c:formatCode="yyyy\-mm\-dd">
                  <c:v>45565</c:v>
                </c:pt>
                <c:pt idx="551" c:formatCode="yyyy\-mm\-dd">
                  <c:v>45576</c:v>
                </c:pt>
                <c:pt idx="552" c:formatCode="yyyy\-mm\-dd">
                  <c:v>45583</c:v>
                </c:pt>
                <c:pt idx="553" c:formatCode="yyyy\-mm\-dd">
                  <c:v>45590</c:v>
                </c:pt>
                <c:pt idx="554" c:formatCode="yyyy\-mm\-dd">
                  <c:v>45597</c:v>
                </c:pt>
                <c:pt idx="555" c:formatCode="yyyy\-mm\-dd">
                  <c:v>45604</c:v>
                </c:pt>
                <c:pt idx="556" c:formatCode="yyyy\-mm\-dd">
                  <c:v>45611</c:v>
                </c:pt>
                <c:pt idx="557" c:formatCode="yyyy\-mm\-dd">
                  <c:v>45618</c:v>
                </c:pt>
                <c:pt idx="558" c:formatCode="yyyy\-mm\-dd">
                  <c:v>45625</c:v>
                </c:pt>
                <c:pt idx="559" c:formatCode="yyyy\-mm\-dd">
                  <c:v>45632</c:v>
                </c:pt>
                <c:pt idx="560" c:formatCode="yyyy\-mm\-dd">
                  <c:v>45639</c:v>
                </c:pt>
                <c:pt idx="561" c:formatCode="yyyy\-mm\-dd">
                  <c:v>45646</c:v>
                </c:pt>
                <c:pt idx="562" c:formatCode="yyyy\-mm\-dd">
                  <c:v>45653</c:v>
                </c:pt>
                <c:pt idx="563" c:formatCode="yyyy\-mm\-dd">
                  <c:v>45660</c:v>
                </c:pt>
                <c:pt idx="564" c:formatCode="yyyy\-mm\-dd">
                  <c:v>45667</c:v>
                </c:pt>
                <c:pt idx="565" c:formatCode="yyyy\-mm\-dd">
                  <c:v>45674</c:v>
                </c:pt>
                <c:pt idx="566" c:formatCode="yyyy\-mm\-dd">
                  <c:v>45681</c:v>
                </c:pt>
                <c:pt idx="567" c:formatCode="yyyy\-mm\-dd">
                  <c:v>45684</c:v>
                </c:pt>
                <c:pt idx="568" c:formatCode="yyyy\-mm\-dd">
                  <c:v>45695</c:v>
                </c:pt>
                <c:pt idx="569" c:formatCode="yyyy\-mm\-dd">
                  <c:v>45702</c:v>
                </c:pt>
                <c:pt idx="570" c:formatCode="yyyy\-mm\-dd">
                  <c:v>45709</c:v>
                </c:pt>
                <c:pt idx="571" c:formatCode="yyyy\-mm\-dd">
                  <c:v>45716</c:v>
                </c:pt>
                <c:pt idx="572" c:formatCode="yyyy\-mm\-dd">
                  <c:v>45723</c:v>
                </c:pt>
                <c:pt idx="573" c:formatCode="yyyy\-mm\-dd">
                  <c:v>45730</c:v>
                </c:pt>
                <c:pt idx="574" c:formatCode="yyyy\-mm\-dd">
                  <c:v>45737</c:v>
                </c:pt>
                <c:pt idx="575" c:formatCode="yyyy\-mm\-dd">
                  <c:v>45744</c:v>
                </c:pt>
                <c:pt idx="576" c:formatCode="yyyy\-mm\-dd">
                  <c:v>45750</c:v>
                </c:pt>
                <c:pt idx="577" c:formatCode="yyyy\-mm\-dd">
                  <c:v>45758</c:v>
                </c:pt>
                <c:pt idx="578" c:formatCode="yyyy\-mm\-dd">
                  <c:v>45765</c:v>
                </c:pt>
                <c:pt idx="579" c:formatCode="yyyy\-mm\-dd">
                  <c:v>45772</c:v>
                </c:pt>
                <c:pt idx="580" c:formatCode="yyyy\-mm\-dd">
                  <c:v>45777</c:v>
                </c:pt>
                <c:pt idx="581" c:formatCode="yyyy\-mm\-dd">
                  <c:v>45786</c:v>
                </c:pt>
                <c:pt idx="582" c:formatCode="yyyy\-mm\-dd">
                  <c:v>45793</c:v>
                </c:pt>
                <c:pt idx="583" c:formatCode="yyyy\-mm\-dd">
                  <c:v>45800</c:v>
                </c:pt>
                <c:pt idx="584" c:formatCode="yyyy\-mm\-dd">
                  <c:v>45807</c:v>
                </c:pt>
                <c:pt idx="585" c:formatCode="yyyy\-mm\-dd">
                  <c:v>45814</c:v>
                </c:pt>
                <c:pt idx="586" c:formatCode="yyyy\-mm\-dd">
                  <c:v>45821</c:v>
                </c:pt>
                <c:pt idx="587" c:formatCode="yyyy\-mm\-dd">
                  <c:v>45828</c:v>
                </c:pt>
                <c:pt idx="588" c:formatCode="yyyy\-mm\-dd">
                  <c:v>45835</c:v>
                </c:pt>
                <c:pt idx="589" c:formatCode="yyyy\-mm\-dd">
                  <c:v>45842</c:v>
                </c:pt>
                <c:pt idx="590" c:formatCode="yyyy\-mm\-dd">
                  <c:v>45849</c:v>
                </c:pt>
                <c:pt idx="591" c:formatCode="yyyy\-mm\-dd">
                  <c:v>45856</c:v>
                </c:pt>
                <c:pt idx="592" c:formatCode="yyyy\-mm\-dd">
                  <c:v>45863</c:v>
                </c:pt>
                <c:pt idx="593" c:formatCode="yyyy\-mm\-dd">
                  <c:v>45867</c:v>
                </c:pt>
              </c:numCache>
            </c:numRef>
          </c:cat>
          <c:val>
            <c:numRef>
              <c:f>Sheet1!$W$5:$W$598</c:f>
              <c:numCache>
                <c:formatCode>General</c:formatCode>
                <c:ptCount val="594"/>
                <c:pt idx="0">
                  <c:v>1</c:v>
                </c:pt>
                <c:pt idx="1">
                  <c:v>0.954353979020384</c:v>
                </c:pt>
                <c:pt idx="2">
                  <c:v>0.956870199121288</c:v>
                </c:pt>
                <c:pt idx="3">
                  <c:v>0.988389500195331</c:v>
                </c:pt>
                <c:pt idx="4">
                  <c:v>0.985114612229109</c:v>
                </c:pt>
                <c:pt idx="5">
                  <c:v>0.995447851212743</c:v>
                </c:pt>
                <c:pt idx="6">
                  <c:v>1.04022695468482</c:v>
                </c:pt>
                <c:pt idx="7">
                  <c:v>1.04326668817972</c:v>
                </c:pt>
                <c:pt idx="8">
                  <c:v>1.01591846741728</c:v>
                </c:pt>
                <c:pt idx="9">
                  <c:v>1.01140214225263</c:v>
                </c:pt>
                <c:pt idx="10">
                  <c:v>0.994030021611698</c:v>
                </c:pt>
                <c:pt idx="11">
                  <c:v>1.01280584771789</c:v>
                </c:pt>
                <c:pt idx="12">
                  <c:v>1.00197752060602</c:v>
                </c:pt>
                <c:pt idx="13">
                  <c:v>1.01852934400717</c:v>
                </c:pt>
                <c:pt idx="14">
                  <c:v>1.05102473260073</c:v>
                </c:pt>
                <c:pt idx="15">
                  <c:v>1.03340545728288</c:v>
                </c:pt>
                <c:pt idx="16">
                  <c:v>0.992276504843481</c:v>
                </c:pt>
                <c:pt idx="17">
                  <c:v>0.990245638190757</c:v>
                </c:pt>
                <c:pt idx="18">
                  <c:v>0.977566943093822</c:v>
                </c:pt>
                <c:pt idx="19">
                  <c:v>0.984877971006654</c:v>
                </c:pt>
                <c:pt idx="20">
                  <c:v>0.990733823545862</c:v>
                </c:pt>
                <c:pt idx="21">
                  <c:v>0.994050198948541</c:v>
                </c:pt>
                <c:pt idx="22">
                  <c:v>0.984952273164609</c:v>
                </c:pt>
                <c:pt idx="23">
                  <c:v>1.00646057086429</c:v>
                </c:pt>
                <c:pt idx="24">
                  <c:v>0.989276736635063</c:v>
                </c:pt>
                <c:pt idx="25">
                  <c:v>1.00865310400362</c:v>
                </c:pt>
                <c:pt idx="26">
                  <c:v>1.03574227608006</c:v>
                </c:pt>
                <c:pt idx="27">
                  <c:v>1.0300938253243</c:v>
                </c:pt>
                <c:pt idx="28">
                  <c:v>1.04534042282353</c:v>
                </c:pt>
                <c:pt idx="29">
                  <c:v>1.0860857226722</c:v>
                </c:pt>
                <c:pt idx="30">
                  <c:v>1.12122434239227</c:v>
                </c:pt>
                <c:pt idx="31">
                  <c:v>1.13216141473008</c:v>
                </c:pt>
                <c:pt idx="32">
                  <c:v>1.15595456573486</c:v>
                </c:pt>
                <c:pt idx="33">
                  <c:v>1.1546678888233</c:v>
                </c:pt>
                <c:pt idx="34">
                  <c:v>1.14002487688639</c:v>
                </c:pt>
                <c:pt idx="35">
                  <c:v>1.19282011769688</c:v>
                </c:pt>
                <c:pt idx="36">
                  <c:v>1.19679006181911</c:v>
                </c:pt>
                <c:pt idx="37">
                  <c:v>1.19682758458587</c:v>
                </c:pt>
                <c:pt idx="38">
                  <c:v>1.20717505390181</c:v>
                </c:pt>
                <c:pt idx="39">
                  <c:v>1.21838151138589</c:v>
                </c:pt>
                <c:pt idx="40">
                  <c:v>1.22571583173319</c:v>
                </c:pt>
                <c:pt idx="41">
                  <c:v>1.20396363604955</c:v>
                </c:pt>
                <c:pt idx="42">
                  <c:v>1.1807031313386</c:v>
                </c:pt>
                <c:pt idx="43">
                  <c:v>1.24735248561427</c:v>
                </c:pt>
                <c:pt idx="44">
                  <c:v>1.25490111051814</c:v>
                </c:pt>
                <c:pt idx="45">
                  <c:v>1.27029312643799</c:v>
                </c:pt>
                <c:pt idx="46">
                  <c:v>1.28047723012316</c:v>
                </c:pt>
                <c:pt idx="47">
                  <c:v>1.35489004484183</c:v>
                </c:pt>
                <c:pt idx="48">
                  <c:v>1.44091626206976</c:v>
                </c:pt>
                <c:pt idx="49">
                  <c:v>1.50231819900914</c:v>
                </c:pt>
                <c:pt idx="50">
                  <c:v>1.58692109981637</c:v>
                </c:pt>
                <c:pt idx="51">
                  <c:v>1.5912653866353</c:v>
                </c:pt>
                <c:pt idx="52">
                  <c:v>1.59845959838746</c:v>
                </c:pt>
                <c:pt idx="53">
                  <c:v>1.62197688625887</c:v>
                </c:pt>
                <c:pt idx="54">
                  <c:v>1.64985966485231</c:v>
                </c:pt>
                <c:pt idx="55">
                  <c:v>1.62321588093757</c:v>
                </c:pt>
                <c:pt idx="56">
                  <c:v>1.60039534836632</c:v>
                </c:pt>
                <c:pt idx="57">
                  <c:v>1.52068679689946</c:v>
                </c:pt>
                <c:pt idx="58">
                  <c:v>1.5800233887193</c:v>
                </c:pt>
                <c:pt idx="59">
                  <c:v>1.60331568158548</c:v>
                </c:pt>
                <c:pt idx="60">
                  <c:v>1.63265983034895</c:v>
                </c:pt>
                <c:pt idx="61">
                  <c:v>1.6286688593178</c:v>
                </c:pt>
                <c:pt idx="62">
                  <c:v>1.70078836040943</c:v>
                </c:pt>
                <c:pt idx="63">
                  <c:v>1.8353790556978</c:v>
                </c:pt>
                <c:pt idx="64">
                  <c:v>1.89891469291014</c:v>
                </c:pt>
                <c:pt idx="65">
                  <c:v>2.0489434226059</c:v>
                </c:pt>
                <c:pt idx="66">
                  <c:v>2.16976251911714</c:v>
                </c:pt>
                <c:pt idx="67">
                  <c:v>2.24826460743611</c:v>
                </c:pt>
                <c:pt idx="68">
                  <c:v>2.2913416286495</c:v>
                </c:pt>
                <c:pt idx="69">
                  <c:v>2.30178686955203</c:v>
                </c:pt>
                <c:pt idx="70">
                  <c:v>2.18942501528168</c:v>
                </c:pt>
                <c:pt idx="71">
                  <c:v>2.26925516175215</c:v>
                </c:pt>
                <c:pt idx="72">
                  <c:v>2.50612314915413</c:v>
                </c:pt>
                <c:pt idx="73">
                  <c:v>2.50404148517093</c:v>
                </c:pt>
                <c:pt idx="74">
                  <c:v>2.80884214087066</c:v>
                </c:pt>
                <c:pt idx="75">
                  <c:v>2.90859369059633</c:v>
                </c:pt>
                <c:pt idx="76">
                  <c:v>2.57173556531022</c:v>
                </c:pt>
                <c:pt idx="77">
                  <c:v>2.37530271315091</c:v>
                </c:pt>
                <c:pt idx="78">
                  <c:v>2.01323105854274</c:v>
                </c:pt>
                <c:pt idx="79">
                  <c:v>2.11733110754889</c:v>
                </c:pt>
                <c:pt idx="80">
                  <c:v>2.18548254065663</c:v>
                </c:pt>
                <c:pt idx="81">
                  <c:v>2.2372943309896</c:v>
                </c:pt>
                <c:pt idx="82">
                  <c:v>2.05888115038856</c:v>
                </c:pt>
                <c:pt idx="83">
                  <c:v>2.15853326478231</c:v>
                </c:pt>
                <c:pt idx="84">
                  <c:v>2.27925140381166</c:v>
                </c:pt>
                <c:pt idx="85">
                  <c:v>1.99020160203807</c:v>
                </c:pt>
                <c:pt idx="86">
                  <c:v>1.82555970162462</c:v>
                </c:pt>
                <c:pt idx="87">
                  <c:v>1.74658634859443</c:v>
                </c:pt>
                <c:pt idx="88">
                  <c:v>1.78568174406953</c:v>
                </c:pt>
                <c:pt idx="89">
                  <c:v>1.70096376164462</c:v>
                </c:pt>
                <c:pt idx="90">
                  <c:v>1.70561637233006</c:v>
                </c:pt>
                <c:pt idx="91">
                  <c:v>1.7039480959603</c:v>
                </c:pt>
                <c:pt idx="92">
                  <c:v>1.77576097232958</c:v>
                </c:pt>
                <c:pt idx="93">
                  <c:v>1.90220165187963</c:v>
                </c:pt>
                <c:pt idx="94">
                  <c:v>1.92060586099953</c:v>
                </c:pt>
                <c:pt idx="95">
                  <c:v>1.90590677730549</c:v>
                </c:pt>
                <c:pt idx="96">
                  <c:v>2.01401188607975</c:v>
                </c:pt>
                <c:pt idx="97">
                  <c:v>2.01972093964371</c:v>
                </c:pt>
                <c:pt idx="98">
                  <c:v>2.06935856883353</c:v>
                </c:pt>
                <c:pt idx="99">
                  <c:v>1.98501301756816</c:v>
                </c:pt>
                <c:pt idx="100">
                  <c:v>2.04291981498019</c:v>
                </c:pt>
                <c:pt idx="101">
                  <c:v>1.9955436404645</c:v>
                </c:pt>
                <c:pt idx="102">
                  <c:v>2.07740897224575</c:v>
                </c:pt>
                <c:pt idx="103">
                  <c:v>2.12514883440835</c:v>
                </c:pt>
                <c:pt idx="104">
                  <c:v>2.07618796017603</c:v>
                </c:pt>
                <c:pt idx="105">
                  <c:v>1.89063720596133</c:v>
                </c:pt>
                <c:pt idx="106">
                  <c:v>1.72120463939984</c:v>
                </c:pt>
                <c:pt idx="107">
                  <c:v>1.72750432255193</c:v>
                </c:pt>
                <c:pt idx="108">
                  <c:v>1.6280807784459</c:v>
                </c:pt>
                <c:pt idx="109">
                  <c:v>1.64964744882709</c:v>
                </c:pt>
                <c:pt idx="110">
                  <c:v>1.70558702669455</c:v>
                </c:pt>
                <c:pt idx="111">
                  <c:v>1.65310637534463</c:v>
                </c:pt>
                <c:pt idx="112">
                  <c:v>1.72239888994912</c:v>
                </c:pt>
                <c:pt idx="113">
                  <c:v>1.68873296802678</c:v>
                </c:pt>
                <c:pt idx="114">
                  <c:v>1.77423676922465</c:v>
                </c:pt>
                <c:pt idx="115">
                  <c:v>1.78230285432147</c:v>
                </c:pt>
                <c:pt idx="116">
                  <c:v>1.80180251583779</c:v>
                </c:pt>
                <c:pt idx="117">
                  <c:v>1.79112445678715</c:v>
                </c:pt>
                <c:pt idx="118">
                  <c:v>1.83755927004201</c:v>
                </c:pt>
                <c:pt idx="119">
                  <c:v>1.78254703549611</c:v>
                </c:pt>
                <c:pt idx="120">
                  <c:v>1.78206946979198</c:v>
                </c:pt>
                <c:pt idx="121">
                  <c:v>1.76001096797552</c:v>
                </c:pt>
                <c:pt idx="122">
                  <c:v>1.73219534097505</c:v>
                </c:pt>
                <c:pt idx="123">
                  <c:v>1.72005884985782</c:v>
                </c:pt>
                <c:pt idx="124">
                  <c:v>1.72605937744208</c:v>
                </c:pt>
                <c:pt idx="125">
                  <c:v>1.7901070942242</c:v>
                </c:pt>
                <c:pt idx="126">
                  <c:v>1.78025347407722</c:v>
                </c:pt>
                <c:pt idx="127">
                  <c:v>1.76500404467107</c:v>
                </c:pt>
                <c:pt idx="128">
                  <c:v>1.74825391698746</c:v>
                </c:pt>
                <c:pt idx="129">
                  <c:v>1.79214904071277</c:v>
                </c:pt>
                <c:pt idx="130">
                  <c:v>1.8199539772646</c:v>
                </c:pt>
                <c:pt idx="131">
                  <c:v>1.87475980119447</c:v>
                </c:pt>
                <c:pt idx="132">
                  <c:v>1.85455860553505</c:v>
                </c:pt>
                <c:pt idx="133">
                  <c:v>1.88333318701814</c:v>
                </c:pt>
                <c:pt idx="134">
                  <c:v>1.88391061284023</c:v>
                </c:pt>
                <c:pt idx="135">
                  <c:v>1.93744144147461</c:v>
                </c:pt>
                <c:pt idx="136">
                  <c:v>1.97507560837503</c:v>
                </c:pt>
                <c:pt idx="137">
                  <c:v>1.9457202735792</c:v>
                </c:pt>
                <c:pt idx="138">
                  <c:v>1.94494737538158</c:v>
                </c:pt>
                <c:pt idx="139">
                  <c:v>1.9569257752947</c:v>
                </c:pt>
                <c:pt idx="140">
                  <c:v>1.90570305700105</c:v>
                </c:pt>
                <c:pt idx="141">
                  <c:v>1.93763348016299</c:v>
                </c:pt>
                <c:pt idx="142">
                  <c:v>1.92966743217831</c:v>
                </c:pt>
                <c:pt idx="143">
                  <c:v>1.96198065835889</c:v>
                </c:pt>
                <c:pt idx="144">
                  <c:v>1.98217565922191</c:v>
                </c:pt>
                <c:pt idx="145">
                  <c:v>1.98096622257174</c:v>
                </c:pt>
                <c:pt idx="146">
                  <c:v>1.98367812744119</c:v>
                </c:pt>
                <c:pt idx="147">
                  <c:v>2.02173180595377</c:v>
                </c:pt>
                <c:pt idx="148">
                  <c:v>2.02644236453467</c:v>
                </c:pt>
                <c:pt idx="149">
                  <c:v>2.09210469305032</c:v>
                </c:pt>
                <c:pt idx="150">
                  <c:v>2.08855864999599</c:v>
                </c:pt>
                <c:pt idx="151">
                  <c:v>2.07994728122068</c:v>
                </c:pt>
                <c:pt idx="152">
                  <c:v>1.99398722441829</c:v>
                </c:pt>
                <c:pt idx="153">
                  <c:v>1.98099362127125</c:v>
                </c:pt>
                <c:pt idx="154">
                  <c:v>1.98683520807932</c:v>
                </c:pt>
                <c:pt idx="155">
                  <c:v>2.01712287743266</c:v>
                </c:pt>
                <c:pt idx="156">
                  <c:v>1.99630329949724</c:v>
                </c:pt>
                <c:pt idx="157">
                  <c:v>2.02762730518994</c:v>
                </c:pt>
                <c:pt idx="158">
                  <c:v>2.04443523917365</c:v>
                </c:pt>
                <c:pt idx="159">
                  <c:v>2.03160001042142</c:v>
                </c:pt>
                <c:pt idx="160">
                  <c:v>2.06823908062708</c:v>
                </c:pt>
                <c:pt idx="161">
                  <c:v>2.07427348489794</c:v>
                </c:pt>
                <c:pt idx="162">
                  <c:v>2.11260433630084</c:v>
                </c:pt>
                <c:pt idx="163">
                  <c:v>2.09425803967756</c:v>
                </c:pt>
                <c:pt idx="164">
                  <c:v>2.08712365195921</c:v>
                </c:pt>
                <c:pt idx="165">
                  <c:v>2.09896544776201</c:v>
                </c:pt>
                <c:pt idx="166">
                  <c:v>2.14102291168458</c:v>
                </c:pt>
                <c:pt idx="167">
                  <c:v>2.12610014274227</c:v>
                </c:pt>
                <c:pt idx="168">
                  <c:v>2.16729752113275</c:v>
                </c:pt>
                <c:pt idx="169">
                  <c:v>2.16237226860807</c:v>
                </c:pt>
                <c:pt idx="170">
                  <c:v>2.14925781383299</c:v>
                </c:pt>
                <c:pt idx="171">
                  <c:v>2.11734048824058</c:v>
                </c:pt>
                <c:pt idx="172">
                  <c:v>2.08132489774338</c:v>
                </c:pt>
                <c:pt idx="173">
                  <c:v>2.07310925256206</c:v>
                </c:pt>
                <c:pt idx="174">
                  <c:v>2.10404886228847</c:v>
                </c:pt>
                <c:pt idx="175">
                  <c:v>2.14177980960807</c:v>
                </c:pt>
                <c:pt idx="176">
                  <c:v>2.14552829860873</c:v>
                </c:pt>
                <c:pt idx="177">
                  <c:v>2.2064321739176</c:v>
                </c:pt>
                <c:pt idx="178">
                  <c:v>2.17705938749535</c:v>
                </c:pt>
                <c:pt idx="179">
                  <c:v>2.23529539408746</c:v>
                </c:pt>
                <c:pt idx="180">
                  <c:v>2.26695848523564</c:v>
                </c:pt>
                <c:pt idx="181">
                  <c:v>2.26940026158324</c:v>
                </c:pt>
                <c:pt idx="182">
                  <c:v>2.29697404373229</c:v>
                </c:pt>
                <c:pt idx="183">
                  <c:v>2.32096298570213</c:v>
                </c:pt>
                <c:pt idx="184">
                  <c:v>2.31921877882793</c:v>
                </c:pt>
                <c:pt idx="185">
                  <c:v>2.30396658831252</c:v>
                </c:pt>
                <c:pt idx="186">
                  <c:v>2.27586642546371</c:v>
                </c:pt>
                <c:pt idx="187">
                  <c:v>2.31759669793989</c:v>
                </c:pt>
                <c:pt idx="188">
                  <c:v>2.35575193571458</c:v>
                </c:pt>
                <c:pt idx="189">
                  <c:v>2.36510844999964</c:v>
                </c:pt>
                <c:pt idx="190">
                  <c:v>2.35798163763231</c:v>
                </c:pt>
                <c:pt idx="191">
                  <c:v>2.36691371986692</c:v>
                </c:pt>
                <c:pt idx="192">
                  <c:v>2.37904667110049</c:v>
                </c:pt>
                <c:pt idx="193">
                  <c:v>2.37027632615015</c:v>
                </c:pt>
                <c:pt idx="194">
                  <c:v>2.40541576004346</c:v>
                </c:pt>
                <c:pt idx="195">
                  <c:v>2.40581622708155</c:v>
                </c:pt>
                <c:pt idx="196">
                  <c:v>2.43844698082615</c:v>
                </c:pt>
                <c:pt idx="197">
                  <c:v>2.39667182262521</c:v>
                </c:pt>
                <c:pt idx="198">
                  <c:v>2.45607563683569</c:v>
                </c:pt>
                <c:pt idx="199">
                  <c:v>2.45302762001303</c:v>
                </c:pt>
                <c:pt idx="200">
                  <c:v>2.43433250325421</c:v>
                </c:pt>
                <c:pt idx="201">
                  <c:v>2.39355385770149</c:v>
                </c:pt>
                <c:pt idx="202">
                  <c:v>2.37279990920906</c:v>
                </c:pt>
                <c:pt idx="203">
                  <c:v>2.36722710576705</c:v>
                </c:pt>
                <c:pt idx="204">
                  <c:v>2.39363757594997</c:v>
                </c:pt>
                <c:pt idx="205">
                  <c:v>2.41083273780691</c:v>
                </c:pt>
                <c:pt idx="206">
                  <c:v>2.49286122282591</c:v>
                </c:pt>
                <c:pt idx="207">
                  <c:v>2.5245248095578</c:v>
                </c:pt>
                <c:pt idx="208">
                  <c:v>2.56722600132335</c:v>
                </c:pt>
                <c:pt idx="209">
                  <c:v>2.63386084207602</c:v>
                </c:pt>
                <c:pt idx="210">
                  <c:v>2.56851774026854</c:v>
                </c:pt>
                <c:pt idx="211">
                  <c:v>2.34457758497526</c:v>
                </c:pt>
                <c:pt idx="212">
                  <c:v>2.4036124371122</c:v>
                </c:pt>
                <c:pt idx="213">
                  <c:v>2.46288124016001</c:v>
                </c:pt>
                <c:pt idx="214">
                  <c:v>2.42764343289988</c:v>
                </c:pt>
                <c:pt idx="215">
                  <c:v>2.47864154557551</c:v>
                </c:pt>
                <c:pt idx="216">
                  <c:v>2.44244382806417</c:v>
                </c:pt>
                <c:pt idx="217">
                  <c:v>2.33801350791284</c:v>
                </c:pt>
                <c:pt idx="218">
                  <c:v>2.33829372510311</c:v>
                </c:pt>
                <c:pt idx="219">
                  <c:v>2.30165210618122</c:v>
                </c:pt>
                <c:pt idx="220">
                  <c:v>2.3169430938215</c:v>
                </c:pt>
                <c:pt idx="221">
                  <c:v>2.25169758660644</c:v>
                </c:pt>
                <c:pt idx="222">
                  <c:v>2.25964947505649</c:v>
                </c:pt>
                <c:pt idx="223">
                  <c:v>2.28138025444401</c:v>
                </c:pt>
                <c:pt idx="224">
                  <c:v>2.33541664926224</c:v>
                </c:pt>
                <c:pt idx="225">
                  <c:v>2.35692158407245</c:v>
                </c:pt>
                <c:pt idx="226">
                  <c:v>2.31920288475031</c:v>
                </c:pt>
                <c:pt idx="227">
                  <c:v>2.30961910993449</c:v>
                </c:pt>
                <c:pt idx="228">
                  <c:v>2.30112565468378</c:v>
                </c:pt>
                <c:pt idx="229">
                  <c:v>2.29231056560403</c:v>
                </c:pt>
                <c:pt idx="230">
                  <c:v>2.2092573904629</c:v>
                </c:pt>
                <c:pt idx="231">
                  <c:v>2.15975710875896</c:v>
                </c:pt>
                <c:pt idx="232">
                  <c:v>2.07564182692546</c:v>
                </c:pt>
                <c:pt idx="233">
                  <c:v>2.14973945040333</c:v>
                </c:pt>
                <c:pt idx="234">
                  <c:v>2.1699974257966</c:v>
                </c:pt>
                <c:pt idx="235">
                  <c:v>2.19796006416535</c:v>
                </c:pt>
                <c:pt idx="236">
                  <c:v>2.09225064245348</c:v>
                </c:pt>
                <c:pt idx="237">
                  <c:v>2.12423419926911</c:v>
                </c:pt>
                <c:pt idx="238">
                  <c:v>2.03401251193118</c:v>
                </c:pt>
                <c:pt idx="239">
                  <c:v>2.07843252960511</c:v>
                </c:pt>
                <c:pt idx="240">
                  <c:v>2.08605782838899</c:v>
                </c:pt>
                <c:pt idx="241">
                  <c:v>2.05493552526705</c:v>
                </c:pt>
                <c:pt idx="242">
                  <c:v>2.0518179143317</c:v>
                </c:pt>
                <c:pt idx="243">
                  <c:v>2.14721289384215</c:v>
                </c:pt>
                <c:pt idx="244">
                  <c:v>2.16125653267829</c:v>
                </c:pt>
                <c:pt idx="245">
                  <c:v>2.0053143211374</c:v>
                </c:pt>
                <c:pt idx="246">
                  <c:v>1.973831268472</c:v>
                </c:pt>
                <c:pt idx="247">
                  <c:v>2.01221475794488</c:v>
                </c:pt>
                <c:pt idx="248">
                  <c:v>2.06083421039851</c:v>
                </c:pt>
                <c:pt idx="249">
                  <c:v>2.01568348994015</c:v>
                </c:pt>
                <c:pt idx="250">
                  <c:v>2.08308814919165</c:v>
                </c:pt>
                <c:pt idx="251">
                  <c:v>2.01216105790981</c:v>
                </c:pt>
                <c:pt idx="252">
                  <c:v>2.02477529172535</c:v>
                </c:pt>
                <c:pt idx="253">
                  <c:v>2.05523142414192</c:v>
                </c:pt>
                <c:pt idx="254">
                  <c:v>2.05409267896838</c:v>
                </c:pt>
                <c:pt idx="255">
                  <c:v>2.02303873099985</c:v>
                </c:pt>
                <c:pt idx="256">
                  <c:v>2.02142518123142</c:v>
                </c:pt>
                <c:pt idx="257">
                  <c:v>2.01829450812538</c:v>
                </c:pt>
                <c:pt idx="258">
                  <c:v>2.0668766856041</c:v>
                </c:pt>
                <c:pt idx="259">
                  <c:v>2.10450104702679</c:v>
                </c:pt>
                <c:pt idx="260">
                  <c:v>2.114517714215</c:v>
                </c:pt>
                <c:pt idx="261">
                  <c:v>2.14173892395183</c:v>
                </c:pt>
                <c:pt idx="262">
                  <c:v>2.19163128316959</c:v>
                </c:pt>
                <c:pt idx="263">
                  <c:v>2.25878839835698</c:v>
                </c:pt>
                <c:pt idx="264">
                  <c:v>2.37186187543886</c:v>
                </c:pt>
                <c:pt idx="265">
                  <c:v>2.35479889283767</c:v>
                </c:pt>
                <c:pt idx="266">
                  <c:v>2.40979399434666</c:v>
                </c:pt>
                <c:pt idx="267">
                  <c:v>2.49428121175598</c:v>
                </c:pt>
                <c:pt idx="268">
                  <c:v>2.49878911199753</c:v>
                </c:pt>
                <c:pt idx="269">
                  <c:v>2.64571842575993</c:v>
                </c:pt>
                <c:pt idx="270">
                  <c:v>2.63111991016058</c:v>
                </c:pt>
                <c:pt idx="271">
                  <c:v>2.63129304587024</c:v>
                </c:pt>
                <c:pt idx="272">
                  <c:v>2.48158163134547</c:v>
                </c:pt>
                <c:pt idx="273">
                  <c:v>2.49912508235539</c:v>
                </c:pt>
                <c:pt idx="274">
                  <c:v>2.39172681754972</c:v>
                </c:pt>
                <c:pt idx="275">
                  <c:v>2.35301634902347</c:v>
                </c:pt>
                <c:pt idx="276">
                  <c:v>2.33547502194374</c:v>
                </c:pt>
                <c:pt idx="277">
                  <c:v>2.38010732644057</c:v>
                </c:pt>
                <c:pt idx="278">
                  <c:v>2.30155709570387</c:v>
                </c:pt>
                <c:pt idx="279">
                  <c:v>2.33676456616106</c:v>
                </c:pt>
                <c:pt idx="280">
                  <c:v>2.39588918974753</c:v>
                </c:pt>
                <c:pt idx="281">
                  <c:v>2.38159818384145</c:v>
                </c:pt>
                <c:pt idx="282">
                  <c:v>2.43908755817268</c:v>
                </c:pt>
                <c:pt idx="283">
                  <c:v>2.38133679883223</c:v>
                </c:pt>
                <c:pt idx="284">
                  <c:v>2.37960845063682</c:v>
                </c:pt>
                <c:pt idx="285">
                  <c:v>2.39179311957061</c:v>
                </c:pt>
                <c:pt idx="286">
                  <c:v>2.3282540132723</c:v>
                </c:pt>
                <c:pt idx="287">
                  <c:v>2.24230177961279</c:v>
                </c:pt>
                <c:pt idx="288">
                  <c:v>2.27921345625886</c:v>
                </c:pt>
                <c:pt idx="289">
                  <c:v>2.32193801125655</c:v>
                </c:pt>
                <c:pt idx="290">
                  <c:v>2.30421731827193</c:v>
                </c:pt>
                <c:pt idx="291">
                  <c:v>2.40139239907685</c:v>
                </c:pt>
                <c:pt idx="292">
                  <c:v>2.41211463587553</c:v>
                </c:pt>
                <c:pt idx="293">
                  <c:v>2.3987461236504</c:v>
                </c:pt>
                <c:pt idx="294">
                  <c:v>2.3185348379066</c:v>
                </c:pt>
                <c:pt idx="295">
                  <c:v>2.30583157601709</c:v>
                </c:pt>
                <c:pt idx="296">
                  <c:v>2.37108547275642</c:v>
                </c:pt>
                <c:pt idx="297">
                  <c:v>2.33183602154458</c:v>
                </c:pt>
                <c:pt idx="298">
                  <c:v>2.35878264250616</c:v>
                </c:pt>
                <c:pt idx="299">
                  <c:v>2.35030561231562</c:v>
                </c:pt>
                <c:pt idx="300">
                  <c:v>2.35151844725411</c:v>
                </c:pt>
                <c:pt idx="301">
                  <c:v>2.28086226326851</c:v>
                </c:pt>
                <c:pt idx="302">
                  <c:v>2.29947104226494</c:v>
                </c:pt>
                <c:pt idx="303">
                  <c:v>2.30130172849687</c:v>
                </c:pt>
                <c:pt idx="304">
                  <c:v>2.3209057457834</c:v>
                </c:pt>
                <c:pt idx="305">
                  <c:v>2.36954431360877</c:v>
                </c:pt>
                <c:pt idx="306">
                  <c:v>2.39348904243174</c:v>
                </c:pt>
                <c:pt idx="307">
                  <c:v>2.39607390087674</c:v>
                </c:pt>
                <c:pt idx="308">
                  <c:v>2.4770067211063</c:v>
                </c:pt>
                <c:pt idx="309">
                  <c:v>2.4809468240093</c:v>
                </c:pt>
                <c:pt idx="310">
                  <c:v>2.47610313040408</c:v>
                </c:pt>
                <c:pt idx="311">
                  <c:v>2.37598240621184</c:v>
                </c:pt>
                <c:pt idx="312">
                  <c:v>2.27092743819045</c:v>
                </c:pt>
                <c:pt idx="313">
                  <c:v>2.3313436945256</c:v>
                </c:pt>
                <c:pt idx="314">
                  <c:v>2.41788092935822</c:v>
                </c:pt>
                <c:pt idx="315">
                  <c:v>2.3052074945284</c:v>
                </c:pt>
                <c:pt idx="316">
                  <c:v>2.42748427973067</c:v>
                </c:pt>
                <c:pt idx="317">
                  <c:v>2.29419226155945</c:v>
                </c:pt>
                <c:pt idx="318">
                  <c:v>2.19088227918666</c:v>
                </c:pt>
                <c:pt idx="319">
                  <c:v>2.21966018816039</c:v>
                </c:pt>
                <c:pt idx="320">
                  <c:v>2.19403921822944</c:v>
                </c:pt>
                <c:pt idx="321">
                  <c:v>2.2155176747099</c:v>
                </c:pt>
                <c:pt idx="322">
                  <c:v>2.22534067486324</c:v>
                </c:pt>
                <c:pt idx="323">
                  <c:v>2.21431715856654</c:v>
                </c:pt>
                <c:pt idx="324">
                  <c:v>2.25777903593109</c:v>
                </c:pt>
                <c:pt idx="325">
                  <c:v>2.28134106793193</c:v>
                </c:pt>
                <c:pt idx="326">
                  <c:v>2.24801394827437</c:v>
                </c:pt>
                <c:pt idx="327">
                  <c:v>2.19612325393469</c:v>
                </c:pt>
                <c:pt idx="328">
                  <c:v>2.2248780120693</c:v>
                </c:pt>
                <c:pt idx="329">
                  <c:v>2.2776520489767</c:v>
                </c:pt>
                <c:pt idx="330">
                  <c:v>2.25800431412701</c:v>
                </c:pt>
                <c:pt idx="331">
                  <c:v>2.31081962607784</c:v>
                </c:pt>
                <c:pt idx="332">
                  <c:v>2.30000347616575</c:v>
                </c:pt>
                <c:pt idx="333">
                  <c:v>2.43369302327162</c:v>
                </c:pt>
                <c:pt idx="334">
                  <c:v>2.55585345249809</c:v>
                </c:pt>
                <c:pt idx="335">
                  <c:v>2.50288904064763</c:v>
                </c:pt>
                <c:pt idx="336">
                  <c:v>2.47896055989065</c:v>
                </c:pt>
                <c:pt idx="337">
                  <c:v>2.55943535457386</c:v>
                </c:pt>
                <c:pt idx="338">
                  <c:v>2.59685252660612</c:v>
                </c:pt>
                <c:pt idx="339">
                  <c:v>2.61777890283147</c:v>
                </c:pt>
                <c:pt idx="340">
                  <c:v>2.63027525852124</c:v>
                </c:pt>
                <c:pt idx="341">
                  <c:v>2.6607457982643</c:v>
                </c:pt>
                <c:pt idx="342">
                  <c:v>2.6378021839383</c:v>
                </c:pt>
                <c:pt idx="343">
                  <c:v>2.56969903484364</c:v>
                </c:pt>
                <c:pt idx="344">
                  <c:v>2.64258368178768</c:v>
                </c:pt>
                <c:pt idx="345">
                  <c:v>2.52939731781599</c:v>
                </c:pt>
                <c:pt idx="346">
                  <c:v>2.52489302825578</c:v>
                </c:pt>
                <c:pt idx="347">
                  <c:v>2.58045086506969</c:v>
                </c:pt>
                <c:pt idx="348">
                  <c:v>2.64558210484031</c:v>
                </c:pt>
                <c:pt idx="349">
                  <c:v>2.58041015640764</c:v>
                </c:pt>
                <c:pt idx="350">
                  <c:v>2.54973083432651</c:v>
                </c:pt>
                <c:pt idx="351">
                  <c:v>2.67075078383644</c:v>
                </c:pt>
                <c:pt idx="352">
                  <c:v>2.71501989627008</c:v>
                </c:pt>
                <c:pt idx="353">
                  <c:v>2.80366591059472</c:v>
                </c:pt>
                <c:pt idx="354">
                  <c:v>2.8017508335364</c:v>
                </c:pt>
                <c:pt idx="355">
                  <c:v>2.78960882020067</c:v>
                </c:pt>
                <c:pt idx="356">
                  <c:v>2.70735505698576</c:v>
                </c:pt>
                <c:pt idx="357">
                  <c:v>2.7111047849457</c:v>
                </c:pt>
                <c:pt idx="358">
                  <c:v>2.65333696336603</c:v>
                </c:pt>
                <c:pt idx="359">
                  <c:v>2.64340330644957</c:v>
                </c:pt>
                <c:pt idx="360">
                  <c:v>2.65409357809882</c:v>
                </c:pt>
                <c:pt idx="361">
                  <c:v>2.64807620066836</c:v>
                </c:pt>
                <c:pt idx="362">
                  <c:v>2.66101359046293</c:v>
                </c:pt>
                <c:pt idx="363">
                  <c:v>2.54908448696962</c:v>
                </c:pt>
                <c:pt idx="364">
                  <c:v>2.55807618084501</c:v>
                </c:pt>
                <c:pt idx="365">
                  <c:v>2.63516316527335</c:v>
                </c:pt>
                <c:pt idx="366">
                  <c:v>2.7462820601953</c:v>
                </c:pt>
                <c:pt idx="367">
                  <c:v>2.70669465629075</c:v>
                </c:pt>
                <c:pt idx="368">
                  <c:v>2.76235210543076</c:v>
                </c:pt>
                <c:pt idx="369">
                  <c:v>2.78578146259214</c:v>
                </c:pt>
                <c:pt idx="370">
                  <c:v>2.77960132131113</c:v>
                </c:pt>
                <c:pt idx="371">
                  <c:v>2.75783850597653</c:v>
                </c:pt>
                <c:pt idx="372">
                  <c:v>2.78216653340185</c:v>
                </c:pt>
                <c:pt idx="373">
                  <c:v>2.81478411877924</c:v>
                </c:pt>
                <c:pt idx="374">
                  <c:v>2.83527816901359</c:v>
                </c:pt>
                <c:pt idx="375">
                  <c:v>2.85155051860004</c:v>
                </c:pt>
                <c:pt idx="376">
                  <c:v>2.85367112130346</c:v>
                </c:pt>
                <c:pt idx="377">
                  <c:v>2.90148287850312</c:v>
                </c:pt>
                <c:pt idx="378">
                  <c:v>2.91260583013174</c:v>
                </c:pt>
                <c:pt idx="379">
                  <c:v>2.89411057520419</c:v>
                </c:pt>
                <c:pt idx="380">
                  <c:v>2.99135995816707</c:v>
                </c:pt>
                <c:pt idx="381">
                  <c:v>3.013708164062</c:v>
                </c:pt>
                <c:pt idx="382">
                  <c:v>2.99986633399312</c:v>
                </c:pt>
                <c:pt idx="383">
                  <c:v>2.93367822655793</c:v>
                </c:pt>
                <c:pt idx="384">
                  <c:v>3.0393515414565</c:v>
                </c:pt>
                <c:pt idx="385">
                  <c:v>2.98897924481255</c:v>
                </c:pt>
                <c:pt idx="386">
                  <c:v>2.97643032185047</c:v>
                </c:pt>
                <c:pt idx="387">
                  <c:v>3.03262763864698</c:v>
                </c:pt>
                <c:pt idx="388">
                  <c:v>3.01035019502635</c:v>
                </c:pt>
                <c:pt idx="389">
                  <c:v>2.90145576299431</c:v>
                </c:pt>
                <c:pt idx="390">
                  <c:v>2.91654037541741</c:v>
                </c:pt>
                <c:pt idx="391">
                  <c:v>3.05352566040424</c:v>
                </c:pt>
                <c:pt idx="392">
                  <c:v>3.00355641491344</c:v>
                </c:pt>
                <c:pt idx="393">
                  <c:v>3.13531392891829</c:v>
                </c:pt>
                <c:pt idx="394">
                  <c:v>3.24975603121838</c:v>
                </c:pt>
                <c:pt idx="395">
                  <c:v>3.39145651203369</c:v>
                </c:pt>
                <c:pt idx="396">
                  <c:v>3.2894299498795</c:v>
                </c:pt>
                <c:pt idx="397">
                  <c:v>3.23498717641746</c:v>
                </c:pt>
                <c:pt idx="398">
                  <c:v>3.14272775505251</c:v>
                </c:pt>
                <c:pt idx="399">
                  <c:v>3.1421858342635</c:v>
                </c:pt>
                <c:pt idx="400">
                  <c:v>3.083697575562</c:v>
                </c:pt>
                <c:pt idx="401">
                  <c:v>3.08758461560899</c:v>
                </c:pt>
                <c:pt idx="402">
                  <c:v>2.97655924441325</c:v>
                </c:pt>
                <c:pt idx="403">
                  <c:v>2.92696143891456</c:v>
                </c:pt>
                <c:pt idx="404">
                  <c:v>2.98032925590654</c:v>
                </c:pt>
                <c:pt idx="405">
                  <c:v>3.03358970822721</c:v>
                </c:pt>
                <c:pt idx="406">
                  <c:v>3.03504513139269</c:v>
                </c:pt>
                <c:pt idx="407">
                  <c:v>3.08838855858628</c:v>
                </c:pt>
                <c:pt idx="408">
                  <c:v>3.06950812891803</c:v>
                </c:pt>
                <c:pt idx="409">
                  <c:v>3.07620866849542</c:v>
                </c:pt>
                <c:pt idx="410">
                  <c:v>3.09199548763951</c:v>
                </c:pt>
                <c:pt idx="411">
                  <c:v>3.1242815275136</c:v>
                </c:pt>
                <c:pt idx="412">
                  <c:v>3.17608170702818</c:v>
                </c:pt>
                <c:pt idx="413">
                  <c:v>3.13991846798366</c:v>
                </c:pt>
                <c:pt idx="414">
                  <c:v>3.16435435566401</c:v>
                </c:pt>
                <c:pt idx="415">
                  <c:v>3.0042487099602</c:v>
                </c:pt>
                <c:pt idx="416">
                  <c:v>3.19348466005577</c:v>
                </c:pt>
                <c:pt idx="417">
                  <c:v>3.20539268708179</c:v>
                </c:pt>
                <c:pt idx="418">
                  <c:v>3.12745368805611</c:v>
                </c:pt>
                <c:pt idx="419">
                  <c:v>3.19583539059572</c:v>
                </c:pt>
                <c:pt idx="420">
                  <c:v>3.07055264238863</c:v>
                </c:pt>
                <c:pt idx="421">
                  <c:v>3.01369846478078</c:v>
                </c:pt>
                <c:pt idx="422">
                  <c:v>3.07294057710582</c:v>
                </c:pt>
                <c:pt idx="423">
                  <c:v>3.21274983967867</c:v>
                </c:pt>
                <c:pt idx="424">
                  <c:v>3.23800067937447</c:v>
                </c:pt>
                <c:pt idx="425">
                  <c:v>3.20703505150318</c:v>
                </c:pt>
                <c:pt idx="426">
                  <c:v>3.07591981398903</c:v>
                </c:pt>
                <c:pt idx="427">
                  <c:v>3.01327141321642</c:v>
                </c:pt>
                <c:pt idx="428">
                  <c:v>2.95480113712391</c:v>
                </c:pt>
                <c:pt idx="429">
                  <c:v>3.03119207422881</c:v>
                </c:pt>
                <c:pt idx="430">
                  <c:v>3.06675197550287</c:v>
                </c:pt>
                <c:pt idx="431">
                  <c:v>3.08119870089102</c:v>
                </c:pt>
                <c:pt idx="432">
                  <c:v>3.07732167871478</c:v>
                </c:pt>
                <c:pt idx="433">
                  <c:v>3.14014158685055</c:v>
                </c:pt>
                <c:pt idx="434">
                  <c:v>3.10140648073404</c:v>
                </c:pt>
                <c:pt idx="435">
                  <c:v>3.09340896318365</c:v>
                </c:pt>
                <c:pt idx="436">
                  <c:v>3.16364411340711</c:v>
                </c:pt>
                <c:pt idx="437">
                  <c:v>3.14713951205394</c:v>
                </c:pt>
                <c:pt idx="438">
                  <c:v>3.02227871797874</c:v>
                </c:pt>
                <c:pt idx="439">
                  <c:v>3.06516961210946</c:v>
                </c:pt>
                <c:pt idx="440">
                  <c:v>3.10111734303696</c:v>
                </c:pt>
                <c:pt idx="441">
                  <c:v>3.0241136874699</c:v>
                </c:pt>
                <c:pt idx="442">
                  <c:v>3.12510936470558</c:v>
                </c:pt>
                <c:pt idx="443">
                  <c:v>3.15690721922457</c:v>
                </c:pt>
                <c:pt idx="444">
                  <c:v>3.18599971765888</c:v>
                </c:pt>
                <c:pt idx="445">
                  <c:v>3.17900483675543</c:v>
                </c:pt>
                <c:pt idx="446">
                  <c:v>3.29425959014661</c:v>
                </c:pt>
                <c:pt idx="447">
                  <c:v>3.13850428446278</c:v>
                </c:pt>
                <c:pt idx="448">
                  <c:v>3.13173315960528</c:v>
                </c:pt>
                <c:pt idx="449">
                  <c:v>3.07627808561393</c:v>
                </c:pt>
                <c:pt idx="450">
                  <c:v>3.11805402258927</c:v>
                </c:pt>
                <c:pt idx="451">
                  <c:v>3.08264399998924</c:v>
                </c:pt>
                <c:pt idx="452">
                  <c:v>2.92489747434965</c:v>
                </c:pt>
                <c:pt idx="453">
                  <c:v>3.00180654422539</c:v>
                </c:pt>
                <c:pt idx="454">
                  <c:v>3.09626026867151</c:v>
                </c:pt>
                <c:pt idx="455">
                  <c:v>3.09111533096709</c:v>
                </c:pt>
                <c:pt idx="456">
                  <c:v>3.16446395046202</c:v>
                </c:pt>
                <c:pt idx="457">
                  <c:v>3.20845029698916</c:v>
                </c:pt>
                <c:pt idx="458">
                  <c:v>3.25542373894123</c:v>
                </c:pt>
                <c:pt idx="459">
                  <c:v>3.2123171596993</c:v>
                </c:pt>
                <c:pt idx="460">
                  <c:v>3.09014405768934</c:v>
                </c:pt>
                <c:pt idx="461">
                  <c:v>3.11279920689615</c:v>
                </c:pt>
                <c:pt idx="462">
                  <c:v>3.15972022317126</c:v>
                </c:pt>
                <c:pt idx="463">
                  <c:v>3.17181388169624</c:v>
                </c:pt>
                <c:pt idx="464">
                  <c:v>3.22706250967273</c:v>
                </c:pt>
                <c:pt idx="465">
                  <c:v>3.20915802592866</c:v>
                </c:pt>
                <c:pt idx="466">
                  <c:v>3.21888190933962</c:v>
                </c:pt>
                <c:pt idx="467">
                  <c:v>3.20340306007367</c:v>
                </c:pt>
                <c:pt idx="468">
                  <c:v>3.30503665974313</c:v>
                </c:pt>
                <c:pt idx="469">
                  <c:v>3.36806117315426</c:v>
                </c:pt>
                <c:pt idx="470">
                  <c:v>3.25977110545894</c:v>
                </c:pt>
                <c:pt idx="471">
                  <c:v>3.30032365864251</c:v>
                </c:pt>
                <c:pt idx="472">
                  <c:v>3.27556539375754</c:v>
                </c:pt>
                <c:pt idx="473">
                  <c:v>3.27194756186265</c:v>
                </c:pt>
                <c:pt idx="474">
                  <c:v>3.29059906725482</c:v>
                </c:pt>
                <c:pt idx="475">
                  <c:v>3.34220734967636</c:v>
                </c:pt>
                <c:pt idx="476">
                  <c:v>3.36230291520747</c:v>
                </c:pt>
                <c:pt idx="477">
                  <c:v>3.42635339309884</c:v>
                </c:pt>
                <c:pt idx="478">
                  <c:v>3.50416251379316</c:v>
                </c:pt>
                <c:pt idx="479">
                  <c:v>3.46431871611535</c:v>
                </c:pt>
                <c:pt idx="480">
                  <c:v>3.40241153158164</c:v>
                </c:pt>
                <c:pt idx="481">
                  <c:v>3.32517785437457</c:v>
                </c:pt>
                <c:pt idx="482">
                  <c:v>3.33377102814788</c:v>
                </c:pt>
                <c:pt idx="483">
                  <c:v>3.38159921040771</c:v>
                </c:pt>
                <c:pt idx="484">
                  <c:v>3.34089713253848</c:v>
                </c:pt>
                <c:pt idx="485">
                  <c:v>3.25263133711742</c:v>
                </c:pt>
                <c:pt idx="486">
                  <c:v>3.29632061660809</c:v>
                </c:pt>
                <c:pt idx="487">
                  <c:v>3.31002701072825</c:v>
                </c:pt>
                <c:pt idx="488">
                  <c:v>3.35414681086926</c:v>
                </c:pt>
                <c:pt idx="489">
                  <c:v>3.34487305906409</c:v>
                </c:pt>
                <c:pt idx="490">
                  <c:v>3.47602256265205</c:v>
                </c:pt>
                <c:pt idx="491">
                  <c:v>3.48344615886516</c:v>
                </c:pt>
                <c:pt idx="492">
                  <c:v>3.39503689195949</c:v>
                </c:pt>
                <c:pt idx="493">
                  <c:v>3.39954461520686</c:v>
                </c:pt>
                <c:pt idx="494">
                  <c:v>3.37352916064119</c:v>
                </c:pt>
                <c:pt idx="495">
                  <c:v>3.40261054384082</c:v>
                </c:pt>
                <c:pt idx="496">
                  <c:v>3.38742925719506</c:v>
                </c:pt>
                <c:pt idx="497">
                  <c:v>3.44665929851683</c:v>
                </c:pt>
                <c:pt idx="498">
                  <c:v>3.47032419953673</c:v>
                </c:pt>
                <c:pt idx="499">
                  <c:v>3.43647016819686</c:v>
                </c:pt>
                <c:pt idx="500">
                  <c:v>3.40956050362066</c:v>
                </c:pt>
                <c:pt idx="501">
                  <c:v>3.31821589438913</c:v>
                </c:pt>
                <c:pt idx="502">
                  <c:v>3.35757784310358</c:v>
                </c:pt>
                <c:pt idx="503">
                  <c:v>3.31516408989096</c:v>
                </c:pt>
                <c:pt idx="504">
                  <c:v>3.31426910110602</c:v>
                </c:pt>
                <c:pt idx="505">
                  <c:v>3.31902861627789</c:v>
                </c:pt>
                <c:pt idx="506">
                  <c:v>3.35774588138076</c:v>
                </c:pt>
                <c:pt idx="507">
                  <c:v>3.34612306278097</c:v>
                </c:pt>
                <c:pt idx="508">
                  <c:v>3.30624574240493</c:v>
                </c:pt>
                <c:pt idx="509">
                  <c:v>3.33160072547792</c:v>
                </c:pt>
                <c:pt idx="510">
                  <c:v>3.2926338631784</c:v>
                </c:pt>
                <c:pt idx="511">
                  <c:v>3.31018556211724</c:v>
                </c:pt>
                <c:pt idx="512">
                  <c:v>3.39649312929822</c:v>
                </c:pt>
                <c:pt idx="513">
                  <c:v>3.35198043747015</c:v>
                </c:pt>
                <c:pt idx="514">
                  <c:v>3.29180825611313</c:v>
                </c:pt>
                <c:pt idx="515">
                  <c:v>3.4319011695634</c:v>
                </c:pt>
                <c:pt idx="516">
                  <c:v>3.34690530627144</c:v>
                </c:pt>
                <c:pt idx="517">
                  <c:v>3.49544494850814</c:v>
                </c:pt>
                <c:pt idx="518">
                  <c:v>3.6465885645616</c:v>
                </c:pt>
                <c:pt idx="519">
                  <c:v>3.608773580404</c:v>
                </c:pt>
                <c:pt idx="520">
                  <c:v>3.6820595439582</c:v>
                </c:pt>
                <c:pt idx="521">
                  <c:v>3.57968465725218</c:v>
                </c:pt>
                <c:pt idx="522">
                  <c:v>3.56444425454935</c:v>
                </c:pt>
                <c:pt idx="523">
                  <c:v>3.58643316225312</c:v>
                </c:pt>
                <c:pt idx="524">
                  <c:v>3.64626016955476</c:v>
                </c:pt>
                <c:pt idx="525">
                  <c:v>3.65516995052234</c:v>
                </c:pt>
                <c:pt idx="526">
                  <c:v>3.8060852086811</c:v>
                </c:pt>
                <c:pt idx="527">
                  <c:v>3.66736074345486</c:v>
                </c:pt>
                <c:pt idx="528">
                  <c:v>3.6708510333416</c:v>
                </c:pt>
                <c:pt idx="529">
                  <c:v>3.75987078858271</c:v>
                </c:pt>
                <c:pt idx="530">
                  <c:v>3.80502264180385</c:v>
                </c:pt>
                <c:pt idx="531">
                  <c:v>3.79447024862302</c:v>
                </c:pt>
                <c:pt idx="532">
                  <c:v>3.81151567340127</c:v>
                </c:pt>
                <c:pt idx="533">
                  <c:v>3.80028652526295</c:v>
                </c:pt>
                <c:pt idx="534">
                  <c:v>3.74196842876883</c:v>
                </c:pt>
                <c:pt idx="535">
                  <c:v>3.69063611567717</c:v>
                </c:pt>
                <c:pt idx="536">
                  <c:v>3.67525507339666</c:v>
                </c:pt>
                <c:pt idx="537">
                  <c:v>3.68768597663762</c:v>
                </c:pt>
                <c:pt idx="538">
                  <c:v>3.65036498324431</c:v>
                </c:pt>
                <c:pt idx="539">
                  <c:v>3.62998176676726</c:v>
                </c:pt>
                <c:pt idx="540">
                  <c:v>3.54010482869866</c:v>
                </c:pt>
                <c:pt idx="541">
                  <c:v>3.56249576098932</c:v>
                </c:pt>
                <c:pt idx="542">
                  <c:v>3.52153339547481</c:v>
                </c:pt>
                <c:pt idx="543">
                  <c:v>3.56384856292759</c:v>
                </c:pt>
                <c:pt idx="544">
                  <c:v>3.52274067279595</c:v>
                </c:pt>
                <c:pt idx="545">
                  <c:v>3.46435921238438</c:v>
                </c:pt>
                <c:pt idx="546">
                  <c:v>3.41671404210961</c:v>
                </c:pt>
                <c:pt idx="547">
                  <c:v>3.29403424115302</c:v>
                </c:pt>
                <c:pt idx="548">
                  <c:v>3.34007099449067</c:v>
                </c:pt>
                <c:pt idx="549">
                  <c:v>3.76089551410368</c:v>
                </c:pt>
                <c:pt idx="550">
                  <c:v>4.00203107904574</c:v>
                </c:pt>
                <c:pt idx="551">
                  <c:v>3.77966348166815</c:v>
                </c:pt>
                <c:pt idx="552">
                  <c:v>3.81414764769775</c:v>
                </c:pt>
                <c:pt idx="553">
                  <c:v>3.8062617780779</c:v>
                </c:pt>
                <c:pt idx="554">
                  <c:v>3.76895699735174</c:v>
                </c:pt>
                <c:pt idx="555">
                  <c:v>3.85956081513043</c:v>
                </c:pt>
                <c:pt idx="556">
                  <c:v>3.76785690770773</c:v>
                </c:pt>
                <c:pt idx="557">
                  <c:v>3.73721202869458</c:v>
                </c:pt>
                <c:pt idx="558">
                  <c:v>3.79528782015239</c:v>
                </c:pt>
                <c:pt idx="559">
                  <c:v>3.90683833308861</c:v>
                </c:pt>
                <c:pt idx="560">
                  <c:v>3.88182827627914</c:v>
                </c:pt>
                <c:pt idx="561">
                  <c:v>3.85425707824516</c:v>
                </c:pt>
                <c:pt idx="562">
                  <c:v>3.90576950061729</c:v>
                </c:pt>
                <c:pt idx="563">
                  <c:v>3.82044520691965</c:v>
                </c:pt>
                <c:pt idx="564">
                  <c:v>3.70666870894354</c:v>
                </c:pt>
                <c:pt idx="565">
                  <c:v>3.76663681600775</c:v>
                </c:pt>
                <c:pt idx="566">
                  <c:v>3.7701414424233</c:v>
                </c:pt>
                <c:pt idx="567">
                  <c:v>3.8178583661398</c:v>
                </c:pt>
                <c:pt idx="568">
                  <c:v>3.77088432240751</c:v>
                </c:pt>
                <c:pt idx="569">
                  <c:v>3.79046961370949</c:v>
                </c:pt>
                <c:pt idx="570">
                  <c:v>3.71824349132212</c:v>
                </c:pt>
                <c:pt idx="571">
                  <c:v>3.75689654293546</c:v>
                </c:pt>
                <c:pt idx="572">
                  <c:v>3.7751972104584</c:v>
                </c:pt>
                <c:pt idx="573">
                  <c:v>3.85066958315321</c:v>
                </c:pt>
                <c:pt idx="574">
                  <c:v>3.83702506619936</c:v>
                </c:pt>
                <c:pt idx="575">
                  <c:v>3.84578390652781</c:v>
                </c:pt>
                <c:pt idx="576">
                  <c:v>3.88205996166448</c:v>
                </c:pt>
                <c:pt idx="577">
                  <c:v>3.7450081268649</c:v>
                </c:pt>
                <c:pt idx="578">
                  <c:v>3.80866698742732</c:v>
                </c:pt>
                <c:pt idx="579">
                  <c:v>3.81664538960597</c:v>
                </c:pt>
                <c:pt idx="580">
                  <c:v>3.78445067873021</c:v>
                </c:pt>
                <c:pt idx="581">
                  <c:v>3.84720152373584</c:v>
                </c:pt>
                <c:pt idx="582">
                  <c:v>3.87426765116967</c:v>
                </c:pt>
                <c:pt idx="583">
                  <c:v>3.88702482548728</c:v>
                </c:pt>
                <c:pt idx="584">
                  <c:v>3.87831770285905</c:v>
                </c:pt>
                <c:pt idx="585">
                  <c:v>3.88724843993787</c:v>
                </c:pt>
                <c:pt idx="586">
                  <c:v>3.89180858886219</c:v>
                </c:pt>
                <c:pt idx="587">
                  <c:v>3.88935661764966</c:v>
                </c:pt>
                <c:pt idx="588">
                  <c:v>3.92801660743497</c:v>
                </c:pt>
                <c:pt idx="589">
                  <c:v>4.01037961145954</c:v>
                </c:pt>
                <c:pt idx="590">
                  <c:v>4.05108034417298</c:v>
                </c:pt>
                <c:pt idx="591">
                  <c:v>4.03400883045217</c:v>
                </c:pt>
                <c:pt idx="592">
                  <c:v>4.13204459856941</c:v>
                </c:pt>
                <c:pt idx="593">
                  <c:v>4.08974504200355</c:v>
                </c:pt>
              </c:numCache>
            </c:numRef>
          </c:val>
          <c:smooth val="0"/>
        </c:ser>
        <c:dLbls>
          <c:showLegendKey val="0"/>
          <c:showVal val="0"/>
          <c:showCatName val="0"/>
          <c:showSerName val="0"/>
          <c:showPercent val="0"/>
          <c:showBubbleSize val="0"/>
        </c:dLbls>
        <c:marker val="0"/>
        <c:smooth val="0"/>
        <c:axId val="663198360"/>
        <c:axId val="663203936"/>
      </c:lineChart>
      <c:dateAx>
        <c:axId val="663198360"/>
        <c:scaling>
          <c:orientation val="minMax"/>
        </c:scaling>
        <c:delete val="0"/>
        <c:axPos val="b"/>
        <c:numFmt formatCode="yyyy" sourceLinked="0"/>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63203936"/>
        <c:crosses val="autoZero"/>
        <c:auto val="1"/>
        <c:lblOffset val="100"/>
        <c:baseTimeUnit val="days"/>
        <c:majorUnit val="1"/>
        <c:majorTimeUnit val="years"/>
      </c:dateAx>
      <c:valAx>
        <c:axId val="663203936"/>
        <c:scaling>
          <c:orientation val="minMax"/>
        </c:scaling>
        <c:delete val="0"/>
        <c:axPos val="l"/>
        <c:numFmt formatCode="#,##0.0_);[Red]\(#,##0.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63198360"/>
        <c:crosses val="autoZero"/>
        <c:crossBetween val="between"/>
      </c:valAx>
      <c:spPr>
        <a:noFill/>
        <a:ln>
          <a:noFill/>
        </a:ln>
        <a:effectLst/>
      </c:spPr>
    </c:plotArea>
    <c:legend>
      <c:legendPos val="b"/>
      <c:layout>
        <c:manualLayout>
          <c:xMode val="edge"/>
          <c:yMode val="edge"/>
          <c:x val="0.0533968050378154"/>
          <c:y val="0.928295979144491"/>
          <c:w val="0.893206389924369"/>
          <c:h val="0.0608808367429204"/>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1d48194f-50d0-4ad5-aa90-db6b46a80acf}"/>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3.xml"/><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4.xml"/><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2.png"/><Relationship Id="rId6" Type="http://schemas.openxmlformats.org/officeDocument/2006/relationships/image" Target="../media/image8.png"/><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tags" Target="../tags/tag2.xml"/><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2.png"/><Relationship Id="rId6" Type="http://schemas.openxmlformats.org/officeDocument/2006/relationships/image" Target="../media/image8.png"/><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1"/>
          <p:cNvPicPr>
            <a:picLocks noChangeAspect="1"/>
          </p:cNvPicPr>
          <p:nvPr userDrawn="1"/>
        </p:nvPicPr>
        <p:blipFill>
          <a:blip r:embed="rId2"/>
          <a:stretch>
            <a:fillRect/>
          </a:stretch>
        </p:blipFill>
        <p:spPr>
          <a:xfrm>
            <a:off x="0" y="0"/>
            <a:ext cx="12192000" cy="6858000"/>
          </a:xfrm>
          <a:prstGeom prst="rect">
            <a:avLst/>
          </a:prstGeom>
        </p:spPr>
      </p:pic>
      <p:pic>
        <p:nvPicPr>
          <p:cNvPr id="11" name="图片 10" descr="新logo_"/>
          <p:cNvPicPr>
            <a:picLocks noChangeAspect="1"/>
          </p:cNvPicPr>
          <p:nvPr userDrawn="1"/>
        </p:nvPicPr>
        <p:blipFill>
          <a:blip r:embed="rId3"/>
          <a:stretch>
            <a:fillRect/>
          </a:stretch>
        </p:blipFill>
        <p:spPr>
          <a:xfrm>
            <a:off x="10867390" y="245110"/>
            <a:ext cx="1122045" cy="250190"/>
          </a:xfrm>
          <a:prstGeom prst="rect">
            <a:avLst/>
          </a:prstGeom>
        </p:spPr>
      </p:pic>
      <p:pic>
        <p:nvPicPr>
          <p:cNvPr id="2" name="图片 1"/>
          <p:cNvPicPr>
            <a:picLocks noChangeAspect="1"/>
          </p:cNvPicPr>
          <p:nvPr userDrawn="1"/>
        </p:nvPicPr>
        <p:blipFill>
          <a:blip r:embed="rId4"/>
          <a:stretch>
            <a:fillRect/>
          </a:stretch>
        </p:blipFill>
        <p:spPr>
          <a:xfrm>
            <a:off x="5800725" y="637540"/>
            <a:ext cx="4331335" cy="123825"/>
          </a:xfrm>
          <a:prstGeom prst="rect">
            <a:avLst/>
          </a:prstGeom>
        </p:spPr>
      </p:pic>
      <p:pic>
        <p:nvPicPr>
          <p:cNvPr id="5" name="图片 4"/>
          <p:cNvPicPr>
            <a:picLocks noChangeAspect="1"/>
          </p:cNvPicPr>
          <p:nvPr userDrawn="1"/>
        </p:nvPicPr>
        <p:blipFill>
          <a:blip r:embed="rId5"/>
          <a:stretch>
            <a:fillRect/>
          </a:stretch>
        </p:blipFill>
        <p:spPr>
          <a:xfrm>
            <a:off x="5260340" y="837565"/>
            <a:ext cx="4724400" cy="104775"/>
          </a:xfrm>
          <a:prstGeom prst="rect">
            <a:avLst/>
          </a:prstGeom>
        </p:spPr>
      </p:pic>
      <p:pic>
        <p:nvPicPr>
          <p:cNvPr id="6" name="图片 5"/>
          <p:cNvPicPr>
            <a:picLocks noChangeAspect="1"/>
          </p:cNvPicPr>
          <p:nvPr userDrawn="1"/>
        </p:nvPicPr>
        <p:blipFill>
          <a:blip r:embed="rId5"/>
          <a:stretch>
            <a:fillRect/>
          </a:stretch>
        </p:blipFill>
        <p:spPr>
          <a:xfrm>
            <a:off x="5362575" y="864235"/>
            <a:ext cx="4541520" cy="100965"/>
          </a:xfrm>
          <a:prstGeom prst="rect">
            <a:avLst/>
          </a:prstGeom>
        </p:spPr>
      </p:pic>
      <p:pic>
        <p:nvPicPr>
          <p:cNvPr id="7" name="图片 6"/>
          <p:cNvPicPr>
            <a:picLocks noChangeAspect="1"/>
          </p:cNvPicPr>
          <p:nvPr userDrawn="1"/>
        </p:nvPicPr>
        <p:blipFill>
          <a:blip r:embed="rId4"/>
          <a:stretch>
            <a:fillRect/>
          </a:stretch>
        </p:blipFill>
        <p:spPr>
          <a:xfrm>
            <a:off x="5800725" y="713740"/>
            <a:ext cx="4331335" cy="123825"/>
          </a:xfrm>
          <a:prstGeom prst="rect">
            <a:avLst/>
          </a:prstGeom>
        </p:spPr>
      </p:pic>
      <p:pic>
        <p:nvPicPr>
          <p:cNvPr id="8" name="图片 7"/>
          <p:cNvPicPr>
            <a:picLocks noChangeAspect="1"/>
          </p:cNvPicPr>
          <p:nvPr userDrawn="1"/>
        </p:nvPicPr>
        <p:blipFill>
          <a:blip r:embed="rId5"/>
          <a:stretch>
            <a:fillRect/>
          </a:stretch>
        </p:blipFill>
        <p:spPr>
          <a:xfrm>
            <a:off x="5590540" y="755015"/>
            <a:ext cx="4541520" cy="1009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画板 1 拷贝"/>
          <p:cNvPicPr>
            <a:picLocks noChangeAspect="1"/>
          </p:cNvPicPr>
          <p:nvPr userDrawn="1"/>
        </p:nvPicPr>
        <p:blipFill>
          <a:blip r:embed="rId2"/>
          <a:stretch>
            <a:fillRect/>
          </a:stretch>
        </p:blipFill>
        <p:spPr>
          <a:xfrm>
            <a:off x="0" y="0"/>
            <a:ext cx="12192000" cy="6858000"/>
          </a:xfrm>
          <a:prstGeom prst="rect">
            <a:avLst/>
          </a:prstGeom>
        </p:spPr>
      </p:pic>
      <p:pic>
        <p:nvPicPr>
          <p:cNvPr id="11" name="图片 10" descr="新logo_"/>
          <p:cNvPicPr>
            <a:picLocks noChangeAspect="1"/>
          </p:cNvPicPr>
          <p:nvPr userDrawn="1"/>
        </p:nvPicPr>
        <p:blipFill>
          <a:blip r:embed="rId3"/>
          <a:stretch>
            <a:fillRect/>
          </a:stretch>
        </p:blipFill>
        <p:spPr>
          <a:xfrm>
            <a:off x="10867390" y="245110"/>
            <a:ext cx="1122045" cy="250190"/>
          </a:xfrm>
          <a:prstGeom prst="rect">
            <a:avLst/>
          </a:prstGeom>
        </p:spPr>
      </p:pic>
      <p:pic>
        <p:nvPicPr>
          <p:cNvPr id="12" name="图片 11" descr="组 18"/>
          <p:cNvPicPr>
            <a:picLocks noChangeAspect="1"/>
          </p:cNvPicPr>
          <p:nvPr userDrawn="1"/>
        </p:nvPicPr>
        <p:blipFill>
          <a:blip r:embed="rId4"/>
          <a:stretch>
            <a:fillRect/>
          </a:stretch>
        </p:blipFill>
        <p:spPr>
          <a:xfrm>
            <a:off x="127000" y="71755"/>
            <a:ext cx="1307465" cy="55372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2" name="图片 1" descr="画板 1 拷贝 2"/>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画板 1 拷贝 2"/>
          <p:cNvPicPr>
            <a:picLocks noChangeAspect="1"/>
          </p:cNvPicPr>
          <p:nvPr userDrawn="1"/>
        </p:nvPicPr>
        <p:blipFill>
          <a:blip r:embed="rId2"/>
          <a:srcRect t="85741"/>
          <a:stretch>
            <a:fillRect/>
          </a:stretch>
        </p:blipFill>
        <p:spPr>
          <a:xfrm>
            <a:off x="0" y="5664200"/>
            <a:ext cx="12192000" cy="977900"/>
          </a:xfrm>
          <a:prstGeom prst="rect">
            <a:avLst/>
          </a:prstGeom>
        </p:spPr>
      </p:pic>
      <p:sp>
        <p:nvSpPr>
          <p:cNvPr id="5" name="文本框 4"/>
          <p:cNvSpPr txBox="1"/>
          <p:nvPr userDrawn="1">
            <p:custDataLst>
              <p:tags r:id="rId3"/>
            </p:custDataLst>
          </p:nvPr>
        </p:nvSpPr>
        <p:spPr>
          <a:xfrm>
            <a:off x="0" y="6404610"/>
            <a:ext cx="12192000" cy="403860"/>
          </a:xfrm>
          <a:prstGeom prst="rect">
            <a:avLst/>
          </a:prstGeom>
          <a:noFill/>
        </p:spPr>
        <p:txBody>
          <a:bodyPr wrap="square" rtlCol="0" anchor="t">
            <a:spAutoFit/>
          </a:bodyPr>
          <a:p>
            <a:pPr algn="ct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经传多赢投研总监：杨春虎，投顾执业编号</a:t>
            </a:r>
            <a:r>
              <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:A1120619100003</a:t>
            </a: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；基金从业编号</a:t>
            </a:r>
            <a:r>
              <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:A20250618011797</a:t>
            </a: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20" dirty="0">
              <a:ln>
                <a:no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descr="新logo_"/>
          <p:cNvPicPr>
            <a:picLocks noChangeAspect="1"/>
          </p:cNvPicPr>
          <p:nvPr userDrawn="1"/>
        </p:nvPicPr>
        <p:blipFill>
          <a:blip r:embed="rId4"/>
          <a:stretch>
            <a:fillRect/>
          </a:stretch>
        </p:blipFill>
        <p:spPr>
          <a:xfrm>
            <a:off x="262890" y="223520"/>
            <a:ext cx="1122045" cy="250190"/>
          </a:xfrm>
          <a:prstGeom prst="rect">
            <a:avLst/>
          </a:prstGeom>
        </p:spPr>
      </p:pic>
      <p:sp>
        <p:nvSpPr>
          <p:cNvPr id="7" name="文本框 6"/>
          <p:cNvSpPr txBox="1"/>
          <p:nvPr userDrawn="1"/>
        </p:nvSpPr>
        <p:spPr>
          <a:xfrm>
            <a:off x="10132060" y="0"/>
            <a:ext cx="1868805" cy="680720"/>
          </a:xfrm>
          <a:prstGeom prst="rect">
            <a:avLst/>
          </a:prstGeom>
          <a:noFill/>
        </p:spPr>
        <p:txBody>
          <a:bodyPr wrap="square" rtlCol="0">
            <a:noAutofit/>
          </a:bodyPr>
          <a:p>
            <a:pPr algn="r"/>
            <a:r>
              <a:rPr lang="zh-CN" altLang="en-US" sz="2000">
                <a:solidFill>
                  <a:schemeClr val="bg1"/>
                </a:solidFill>
              </a:rPr>
              <a:t>仅供内部使用</a:t>
            </a:r>
            <a:endParaRPr lang="zh-CN" altLang="en-US" sz="2000">
              <a:solidFill>
                <a:schemeClr val="bg1"/>
              </a:solidFill>
            </a:endParaRPr>
          </a:p>
          <a:p>
            <a:pPr algn="r"/>
            <a:r>
              <a:rPr lang="zh-CN" altLang="en-US" sz="2000">
                <a:solidFill>
                  <a:schemeClr val="bg1"/>
                </a:solidFill>
              </a:rPr>
              <a:t>请勿对外</a:t>
            </a:r>
            <a:endParaRPr lang="zh-CN" altLang="en-US" sz="2000">
              <a:solidFill>
                <a:schemeClr val="bg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descr="画板 1 拷贝 2"/>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画板 1 拷贝 2"/>
          <p:cNvPicPr>
            <a:picLocks noChangeAspect="1"/>
          </p:cNvPicPr>
          <p:nvPr userDrawn="1"/>
        </p:nvPicPr>
        <p:blipFill>
          <a:blip r:embed="rId2"/>
          <a:srcRect t="85741"/>
          <a:stretch>
            <a:fillRect/>
          </a:stretch>
        </p:blipFill>
        <p:spPr>
          <a:xfrm>
            <a:off x="0" y="5664200"/>
            <a:ext cx="12192000" cy="977900"/>
          </a:xfrm>
          <a:prstGeom prst="rect">
            <a:avLst/>
          </a:prstGeom>
        </p:spPr>
      </p:pic>
      <p:sp>
        <p:nvSpPr>
          <p:cNvPr id="5" name="文本框 4"/>
          <p:cNvSpPr txBox="1"/>
          <p:nvPr userDrawn="1">
            <p:custDataLst>
              <p:tags r:id="rId3"/>
            </p:custDataLst>
          </p:nvPr>
        </p:nvSpPr>
        <p:spPr>
          <a:xfrm>
            <a:off x="0" y="6404610"/>
            <a:ext cx="12192000" cy="403860"/>
          </a:xfrm>
          <a:prstGeom prst="rect">
            <a:avLst/>
          </a:prstGeom>
          <a:noFill/>
        </p:spPr>
        <p:txBody>
          <a:bodyPr wrap="square" rtlCol="0" anchor="t">
            <a:spAutoFit/>
          </a:bodyPr>
          <a:p>
            <a:pPr algn="ct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经传多赢投研总监：杨春虎，投顾执业编号</a:t>
            </a:r>
            <a:r>
              <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:A1120619100003</a:t>
            </a: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；基金从业编号</a:t>
            </a:r>
            <a:r>
              <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:A20250618011797</a:t>
            </a: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20" dirty="0">
              <a:ln>
                <a:no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descr="新logo_"/>
          <p:cNvPicPr>
            <a:picLocks noChangeAspect="1"/>
          </p:cNvPicPr>
          <p:nvPr userDrawn="1"/>
        </p:nvPicPr>
        <p:blipFill>
          <a:blip r:embed="rId4"/>
          <a:stretch>
            <a:fillRect/>
          </a:stretch>
        </p:blipFill>
        <p:spPr>
          <a:xfrm>
            <a:off x="262890" y="223520"/>
            <a:ext cx="1122045" cy="250190"/>
          </a:xfrm>
          <a:prstGeom prst="rect">
            <a:avLst/>
          </a:prstGeom>
        </p:spPr>
      </p:pic>
      <p:sp>
        <p:nvSpPr>
          <p:cNvPr id="6" name="文本框 5"/>
          <p:cNvSpPr txBox="1"/>
          <p:nvPr userDrawn="1"/>
        </p:nvSpPr>
        <p:spPr>
          <a:xfrm>
            <a:off x="10132060" y="0"/>
            <a:ext cx="1868805" cy="680720"/>
          </a:xfrm>
          <a:prstGeom prst="rect">
            <a:avLst/>
          </a:prstGeom>
          <a:noFill/>
        </p:spPr>
        <p:txBody>
          <a:bodyPr wrap="square" rtlCol="0">
            <a:noAutofit/>
          </a:bodyPr>
          <a:p>
            <a:pPr algn="r"/>
            <a:r>
              <a:rPr lang="zh-CN" altLang="en-US" sz="2000">
                <a:solidFill>
                  <a:schemeClr val="bg1"/>
                </a:solidFill>
              </a:rPr>
              <a:t>仅供内部使用</a:t>
            </a:r>
            <a:endParaRPr lang="zh-CN" altLang="en-US" sz="2000">
              <a:solidFill>
                <a:schemeClr val="bg1"/>
              </a:solidFill>
            </a:endParaRPr>
          </a:p>
          <a:p>
            <a:pPr algn="r"/>
            <a:r>
              <a:rPr lang="zh-CN" altLang="en-US" sz="2000">
                <a:solidFill>
                  <a:schemeClr val="bg1"/>
                </a:solidFill>
              </a:rPr>
              <a:t>请勿对外</a:t>
            </a:r>
            <a:endParaRPr lang="zh-CN" altLang="en-US" sz="2000">
              <a:solidFill>
                <a:schemeClr val="bg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pic>
        <p:nvPicPr>
          <p:cNvPr id="8" name="图片 7" descr="画板 1"/>
          <p:cNvPicPr>
            <a:picLocks noChangeAspect="1"/>
          </p:cNvPicPr>
          <p:nvPr userDrawn="1"/>
        </p:nvPicPr>
        <p:blipFill>
          <a:blip r:embed="rId6"/>
          <a:stretch>
            <a:fillRect/>
          </a:stretch>
        </p:blipFill>
        <p:spPr>
          <a:xfrm>
            <a:off x="0" y="0"/>
            <a:ext cx="12192000" cy="6858000"/>
          </a:xfrm>
          <a:prstGeom prst="rect">
            <a:avLst/>
          </a:prstGeom>
        </p:spPr>
      </p:pic>
      <p:pic>
        <p:nvPicPr>
          <p:cNvPr id="10" name="图片 9" descr="新logo_"/>
          <p:cNvPicPr>
            <a:picLocks noChangeAspect="1"/>
          </p:cNvPicPr>
          <p:nvPr userDrawn="1"/>
        </p:nvPicPr>
        <p:blipFill>
          <a:blip r:embed="rId7"/>
          <a:stretch>
            <a:fillRect/>
          </a:stretch>
        </p:blipFill>
        <p:spPr>
          <a:xfrm>
            <a:off x="10867390" y="245110"/>
            <a:ext cx="1122045" cy="250190"/>
          </a:xfrm>
          <a:prstGeom prst="rect">
            <a:avLst/>
          </a:prstGeom>
        </p:spPr>
      </p:pic>
      <p:pic>
        <p:nvPicPr>
          <p:cNvPr id="11" name="图片 10" descr="组 18"/>
          <p:cNvPicPr>
            <a:picLocks noChangeAspect="1"/>
          </p:cNvPicPr>
          <p:nvPr userDrawn="1"/>
        </p:nvPicPr>
        <p:blipFill>
          <a:blip r:embed="rId8"/>
          <a:stretch>
            <a:fillRect/>
          </a:stretch>
        </p:blipFill>
        <p:spPr>
          <a:xfrm>
            <a:off x="127000" y="71755"/>
            <a:ext cx="1307465" cy="55372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12" name="图片 1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13" name="图片 12" descr="新logo_"/>
          <p:cNvPicPr>
            <a:picLocks noChangeAspect="1"/>
          </p:cNvPicPr>
          <p:nvPr userDrawn="1"/>
        </p:nvPicPr>
        <p:blipFill>
          <a:blip r:embed="rId3"/>
          <a:stretch>
            <a:fillRect/>
          </a:stretch>
        </p:blipFill>
        <p:spPr>
          <a:xfrm>
            <a:off x="10867390" y="245110"/>
            <a:ext cx="1122045" cy="250190"/>
          </a:xfrm>
          <a:prstGeom prst="rect">
            <a:avLst/>
          </a:prstGeom>
        </p:spPr>
      </p:pic>
      <p:pic>
        <p:nvPicPr>
          <p:cNvPr id="14" name="图片 13" descr="组 18"/>
          <p:cNvPicPr>
            <a:picLocks noChangeAspect="1"/>
          </p:cNvPicPr>
          <p:nvPr userDrawn="1"/>
        </p:nvPicPr>
        <p:blipFill>
          <a:blip r:embed="rId4"/>
          <a:stretch>
            <a:fillRect/>
          </a:stretch>
        </p:blipFill>
        <p:spPr>
          <a:xfrm>
            <a:off x="127000" y="71755"/>
            <a:ext cx="1307465" cy="5537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画板 1 拷贝"/>
          <p:cNvPicPr>
            <a:picLocks noChangeAspect="1"/>
          </p:cNvPicPr>
          <p:nvPr userDrawn="1"/>
        </p:nvPicPr>
        <p:blipFill>
          <a:blip r:embed="rId2"/>
          <a:stretch>
            <a:fillRect/>
          </a:stretch>
        </p:blipFill>
        <p:spPr>
          <a:xfrm>
            <a:off x="0" y="0"/>
            <a:ext cx="12192000" cy="6858000"/>
          </a:xfrm>
          <a:prstGeom prst="rect">
            <a:avLst/>
          </a:prstGeom>
        </p:spPr>
      </p:pic>
      <p:pic>
        <p:nvPicPr>
          <p:cNvPr id="11" name="图片 10" descr="新logo_"/>
          <p:cNvPicPr>
            <a:picLocks noChangeAspect="1"/>
          </p:cNvPicPr>
          <p:nvPr userDrawn="1"/>
        </p:nvPicPr>
        <p:blipFill>
          <a:blip r:embed="rId3"/>
          <a:stretch>
            <a:fillRect/>
          </a:stretch>
        </p:blipFill>
        <p:spPr>
          <a:xfrm>
            <a:off x="10867390" y="245110"/>
            <a:ext cx="1122045" cy="250190"/>
          </a:xfrm>
          <a:prstGeom prst="rect">
            <a:avLst/>
          </a:prstGeom>
        </p:spPr>
      </p:pic>
      <p:pic>
        <p:nvPicPr>
          <p:cNvPr id="12" name="图片 11" descr="组 18"/>
          <p:cNvPicPr>
            <a:picLocks noChangeAspect="1"/>
          </p:cNvPicPr>
          <p:nvPr userDrawn="1"/>
        </p:nvPicPr>
        <p:blipFill>
          <a:blip r:embed="rId4"/>
          <a:stretch>
            <a:fillRect/>
          </a:stretch>
        </p:blipFill>
        <p:spPr>
          <a:xfrm>
            <a:off x="127000" y="71755"/>
            <a:ext cx="1307465" cy="5537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2" name="图片 1" descr="画板 1 拷贝 2"/>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画板 1 拷贝 2"/>
          <p:cNvPicPr>
            <a:picLocks noChangeAspect="1"/>
          </p:cNvPicPr>
          <p:nvPr userDrawn="1"/>
        </p:nvPicPr>
        <p:blipFill>
          <a:blip r:embed="rId2"/>
          <a:srcRect t="85741"/>
          <a:stretch>
            <a:fillRect/>
          </a:stretch>
        </p:blipFill>
        <p:spPr>
          <a:xfrm>
            <a:off x="0" y="5664200"/>
            <a:ext cx="12192000" cy="977900"/>
          </a:xfrm>
          <a:prstGeom prst="rect">
            <a:avLst/>
          </a:prstGeom>
        </p:spPr>
      </p:pic>
      <p:sp>
        <p:nvSpPr>
          <p:cNvPr id="5" name="文本框 4"/>
          <p:cNvSpPr txBox="1"/>
          <p:nvPr userDrawn="1">
            <p:custDataLst>
              <p:tags r:id="rId3"/>
            </p:custDataLst>
          </p:nvPr>
        </p:nvSpPr>
        <p:spPr>
          <a:xfrm>
            <a:off x="0" y="6404610"/>
            <a:ext cx="12192000" cy="403860"/>
          </a:xfrm>
          <a:prstGeom prst="rect">
            <a:avLst/>
          </a:prstGeom>
          <a:noFill/>
        </p:spPr>
        <p:txBody>
          <a:bodyPr wrap="square" rtlCol="0" anchor="t">
            <a:spAutoFit/>
          </a:bodyPr>
          <a:p>
            <a:pPr algn="ct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经传多赢投研总监：杨春虎，投顾执业编号</a:t>
            </a:r>
            <a:r>
              <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:A1120619100003</a:t>
            </a: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；基金从业编号</a:t>
            </a:r>
            <a:r>
              <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:A20250618011797</a:t>
            </a: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20" dirty="0">
              <a:ln>
                <a:no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descr="新logo_"/>
          <p:cNvPicPr>
            <a:picLocks noChangeAspect="1"/>
          </p:cNvPicPr>
          <p:nvPr userDrawn="1"/>
        </p:nvPicPr>
        <p:blipFill>
          <a:blip r:embed="rId4"/>
          <a:stretch>
            <a:fillRect/>
          </a:stretch>
        </p:blipFill>
        <p:spPr>
          <a:xfrm>
            <a:off x="262890" y="223520"/>
            <a:ext cx="1122045" cy="250190"/>
          </a:xfrm>
          <a:prstGeom prst="rect">
            <a:avLst/>
          </a:prstGeom>
        </p:spPr>
      </p:pic>
      <p:sp>
        <p:nvSpPr>
          <p:cNvPr id="7" name="文本框 6"/>
          <p:cNvSpPr txBox="1"/>
          <p:nvPr userDrawn="1"/>
        </p:nvSpPr>
        <p:spPr>
          <a:xfrm>
            <a:off x="10132060" y="0"/>
            <a:ext cx="1868805" cy="680720"/>
          </a:xfrm>
          <a:prstGeom prst="rect">
            <a:avLst/>
          </a:prstGeom>
          <a:noFill/>
        </p:spPr>
        <p:txBody>
          <a:bodyPr wrap="square" rtlCol="0">
            <a:noAutofit/>
          </a:bodyPr>
          <a:p>
            <a:pPr algn="r"/>
            <a:r>
              <a:rPr lang="zh-CN" altLang="en-US" sz="2000">
                <a:solidFill>
                  <a:schemeClr val="bg1"/>
                </a:solidFill>
              </a:rPr>
              <a:t>仅供内部使用</a:t>
            </a:r>
            <a:endParaRPr lang="zh-CN" altLang="en-US" sz="2000">
              <a:solidFill>
                <a:schemeClr val="bg1"/>
              </a:solidFill>
            </a:endParaRPr>
          </a:p>
          <a:p>
            <a:pPr algn="r"/>
            <a:r>
              <a:rPr lang="zh-CN" altLang="en-US" sz="2000">
                <a:solidFill>
                  <a:schemeClr val="bg1"/>
                </a:solidFill>
              </a:rPr>
              <a:t>请勿对外</a:t>
            </a:r>
            <a:endParaRPr lang="zh-CN" altLang="en-US" sz="200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descr="画板 1 拷贝 2"/>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新logo_"/>
          <p:cNvPicPr>
            <a:picLocks noChangeAspect="1"/>
          </p:cNvPicPr>
          <p:nvPr userDrawn="1"/>
        </p:nvPicPr>
        <p:blipFill>
          <a:blip r:embed="rId3"/>
          <a:stretch>
            <a:fillRect/>
          </a:stretch>
        </p:blipFill>
        <p:spPr>
          <a:xfrm>
            <a:off x="10867390" y="223520"/>
            <a:ext cx="1122045" cy="250190"/>
          </a:xfrm>
          <a:prstGeom prst="rect">
            <a:avLst/>
          </a:prstGeom>
        </p:spPr>
      </p:pic>
      <p:pic>
        <p:nvPicPr>
          <p:cNvPr id="11" name="图片 10" descr="组 18"/>
          <p:cNvPicPr>
            <a:picLocks noChangeAspect="1"/>
          </p:cNvPicPr>
          <p:nvPr userDrawn="1"/>
        </p:nvPicPr>
        <p:blipFill>
          <a:blip r:embed="rId4"/>
          <a:stretch>
            <a:fillRect/>
          </a:stretch>
        </p:blipFill>
        <p:spPr>
          <a:xfrm>
            <a:off x="127000" y="71755"/>
            <a:ext cx="1307465" cy="553720"/>
          </a:xfrm>
          <a:prstGeom prst="rect">
            <a:avLst/>
          </a:prstGeom>
        </p:spPr>
      </p:pic>
      <p:pic>
        <p:nvPicPr>
          <p:cNvPr id="4" name="图片 3" descr="画板 1 拷贝 2"/>
          <p:cNvPicPr>
            <a:picLocks noChangeAspect="1"/>
          </p:cNvPicPr>
          <p:nvPr userDrawn="1"/>
        </p:nvPicPr>
        <p:blipFill>
          <a:blip r:embed="rId2"/>
          <a:srcRect t="85741"/>
          <a:stretch>
            <a:fillRect/>
          </a:stretch>
        </p:blipFill>
        <p:spPr>
          <a:xfrm>
            <a:off x="0" y="5664200"/>
            <a:ext cx="12192000" cy="977900"/>
          </a:xfrm>
          <a:prstGeom prst="rect">
            <a:avLst/>
          </a:prstGeom>
        </p:spPr>
      </p:pic>
      <p:sp>
        <p:nvSpPr>
          <p:cNvPr id="5" name="文本框 4"/>
          <p:cNvSpPr txBox="1"/>
          <p:nvPr userDrawn="1">
            <p:custDataLst>
              <p:tags r:id="rId5"/>
            </p:custDataLst>
          </p:nvPr>
        </p:nvSpPr>
        <p:spPr>
          <a:xfrm>
            <a:off x="0" y="6404610"/>
            <a:ext cx="12192000" cy="403860"/>
          </a:xfrm>
          <a:prstGeom prst="rect">
            <a:avLst/>
          </a:prstGeom>
          <a:noFill/>
        </p:spPr>
        <p:txBody>
          <a:bodyPr wrap="square" rtlCol="0" anchor="t">
            <a:spAutoFit/>
          </a:bodyPr>
          <a:p>
            <a:pPr algn="ct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经传多赢投研总监：杨春虎，投顾执业编号</a:t>
            </a:r>
            <a:r>
              <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:A1120619100003</a:t>
            </a: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；基金从业编号</a:t>
            </a:r>
            <a:r>
              <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:A20250618011797</a:t>
            </a: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02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020" dirty="0">
              <a:ln>
                <a:noFill/>
              </a:ln>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pic>
        <p:nvPicPr>
          <p:cNvPr id="8" name="图片 7" descr="画板 1"/>
          <p:cNvPicPr>
            <a:picLocks noChangeAspect="1"/>
          </p:cNvPicPr>
          <p:nvPr userDrawn="1"/>
        </p:nvPicPr>
        <p:blipFill>
          <a:blip r:embed="rId6"/>
          <a:stretch>
            <a:fillRect/>
          </a:stretch>
        </p:blipFill>
        <p:spPr>
          <a:xfrm>
            <a:off x="0" y="0"/>
            <a:ext cx="12192000" cy="6858000"/>
          </a:xfrm>
          <a:prstGeom prst="rect">
            <a:avLst/>
          </a:prstGeom>
        </p:spPr>
      </p:pic>
      <p:pic>
        <p:nvPicPr>
          <p:cNvPr id="10" name="图片 9" descr="新logo_"/>
          <p:cNvPicPr>
            <a:picLocks noChangeAspect="1"/>
          </p:cNvPicPr>
          <p:nvPr userDrawn="1"/>
        </p:nvPicPr>
        <p:blipFill>
          <a:blip r:embed="rId7"/>
          <a:stretch>
            <a:fillRect/>
          </a:stretch>
        </p:blipFill>
        <p:spPr>
          <a:xfrm>
            <a:off x="10867390" y="245110"/>
            <a:ext cx="1122045" cy="250190"/>
          </a:xfrm>
          <a:prstGeom prst="rect">
            <a:avLst/>
          </a:prstGeom>
        </p:spPr>
      </p:pic>
      <p:pic>
        <p:nvPicPr>
          <p:cNvPr id="11" name="图片 10" descr="组 18"/>
          <p:cNvPicPr>
            <a:picLocks noChangeAspect="1"/>
          </p:cNvPicPr>
          <p:nvPr userDrawn="1"/>
        </p:nvPicPr>
        <p:blipFill>
          <a:blip r:embed="rId8"/>
          <a:stretch>
            <a:fillRect/>
          </a:stretch>
        </p:blipFill>
        <p:spPr>
          <a:xfrm>
            <a:off x="127000" y="71755"/>
            <a:ext cx="1307465" cy="5537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12" name="图片 1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13" name="图片 12" descr="新logo_"/>
          <p:cNvPicPr>
            <a:picLocks noChangeAspect="1"/>
          </p:cNvPicPr>
          <p:nvPr userDrawn="1"/>
        </p:nvPicPr>
        <p:blipFill>
          <a:blip r:embed="rId3"/>
          <a:stretch>
            <a:fillRect/>
          </a:stretch>
        </p:blipFill>
        <p:spPr>
          <a:xfrm>
            <a:off x="10867390" y="245110"/>
            <a:ext cx="1122045" cy="250190"/>
          </a:xfrm>
          <a:prstGeom prst="rect">
            <a:avLst/>
          </a:prstGeom>
        </p:spPr>
      </p:pic>
      <p:pic>
        <p:nvPicPr>
          <p:cNvPr id="14" name="图片 13" descr="组 18"/>
          <p:cNvPicPr>
            <a:picLocks noChangeAspect="1"/>
          </p:cNvPicPr>
          <p:nvPr userDrawn="1"/>
        </p:nvPicPr>
        <p:blipFill>
          <a:blip r:embed="rId4"/>
          <a:stretch>
            <a:fillRect/>
          </a:stretch>
        </p:blipFill>
        <p:spPr>
          <a:xfrm>
            <a:off x="127000" y="71755"/>
            <a:ext cx="1307465" cy="55372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1"/>
          <p:cNvPicPr>
            <a:picLocks noChangeAspect="1"/>
          </p:cNvPicPr>
          <p:nvPr userDrawn="1"/>
        </p:nvPicPr>
        <p:blipFill>
          <a:blip r:embed="rId2"/>
          <a:stretch>
            <a:fillRect/>
          </a:stretch>
        </p:blipFill>
        <p:spPr>
          <a:xfrm>
            <a:off x="0" y="0"/>
            <a:ext cx="12192000" cy="6858000"/>
          </a:xfrm>
          <a:prstGeom prst="rect">
            <a:avLst/>
          </a:prstGeom>
        </p:spPr>
      </p:pic>
      <p:pic>
        <p:nvPicPr>
          <p:cNvPr id="11" name="图片 10" descr="新logo_"/>
          <p:cNvPicPr>
            <a:picLocks noChangeAspect="1"/>
          </p:cNvPicPr>
          <p:nvPr userDrawn="1"/>
        </p:nvPicPr>
        <p:blipFill>
          <a:blip r:embed="rId3"/>
          <a:stretch>
            <a:fillRect/>
          </a:stretch>
        </p:blipFill>
        <p:spPr>
          <a:xfrm>
            <a:off x="10867390" y="245110"/>
            <a:ext cx="1122045" cy="250190"/>
          </a:xfrm>
          <a:prstGeom prst="rect">
            <a:avLst/>
          </a:prstGeom>
        </p:spPr>
      </p:pic>
      <p:pic>
        <p:nvPicPr>
          <p:cNvPr id="2" name="图片 1"/>
          <p:cNvPicPr>
            <a:picLocks noChangeAspect="1"/>
          </p:cNvPicPr>
          <p:nvPr userDrawn="1"/>
        </p:nvPicPr>
        <p:blipFill>
          <a:blip r:embed="rId4"/>
          <a:stretch>
            <a:fillRect/>
          </a:stretch>
        </p:blipFill>
        <p:spPr>
          <a:xfrm>
            <a:off x="5800725" y="637540"/>
            <a:ext cx="4331335" cy="123825"/>
          </a:xfrm>
          <a:prstGeom prst="rect">
            <a:avLst/>
          </a:prstGeom>
        </p:spPr>
      </p:pic>
      <p:pic>
        <p:nvPicPr>
          <p:cNvPr id="5" name="图片 4"/>
          <p:cNvPicPr>
            <a:picLocks noChangeAspect="1"/>
          </p:cNvPicPr>
          <p:nvPr userDrawn="1"/>
        </p:nvPicPr>
        <p:blipFill>
          <a:blip r:embed="rId5"/>
          <a:stretch>
            <a:fillRect/>
          </a:stretch>
        </p:blipFill>
        <p:spPr>
          <a:xfrm>
            <a:off x="5260340" y="837565"/>
            <a:ext cx="4724400" cy="104775"/>
          </a:xfrm>
          <a:prstGeom prst="rect">
            <a:avLst/>
          </a:prstGeom>
        </p:spPr>
      </p:pic>
      <p:pic>
        <p:nvPicPr>
          <p:cNvPr id="6" name="图片 5"/>
          <p:cNvPicPr>
            <a:picLocks noChangeAspect="1"/>
          </p:cNvPicPr>
          <p:nvPr userDrawn="1"/>
        </p:nvPicPr>
        <p:blipFill>
          <a:blip r:embed="rId5"/>
          <a:stretch>
            <a:fillRect/>
          </a:stretch>
        </p:blipFill>
        <p:spPr>
          <a:xfrm>
            <a:off x="5362575" y="864235"/>
            <a:ext cx="4541520" cy="100965"/>
          </a:xfrm>
          <a:prstGeom prst="rect">
            <a:avLst/>
          </a:prstGeom>
        </p:spPr>
      </p:pic>
      <p:pic>
        <p:nvPicPr>
          <p:cNvPr id="7" name="图片 6"/>
          <p:cNvPicPr>
            <a:picLocks noChangeAspect="1"/>
          </p:cNvPicPr>
          <p:nvPr userDrawn="1"/>
        </p:nvPicPr>
        <p:blipFill>
          <a:blip r:embed="rId4"/>
          <a:stretch>
            <a:fillRect/>
          </a:stretch>
        </p:blipFill>
        <p:spPr>
          <a:xfrm>
            <a:off x="5800725" y="713740"/>
            <a:ext cx="4331335" cy="123825"/>
          </a:xfrm>
          <a:prstGeom prst="rect">
            <a:avLst/>
          </a:prstGeom>
        </p:spPr>
      </p:pic>
      <p:pic>
        <p:nvPicPr>
          <p:cNvPr id="8" name="图片 7"/>
          <p:cNvPicPr>
            <a:picLocks noChangeAspect="1"/>
          </p:cNvPicPr>
          <p:nvPr userDrawn="1"/>
        </p:nvPicPr>
        <p:blipFill>
          <a:blip r:embed="rId5"/>
          <a:stretch>
            <a:fillRect/>
          </a:stretch>
        </p:blipFill>
        <p:spPr>
          <a:xfrm>
            <a:off x="5590540" y="755015"/>
            <a:ext cx="4541520" cy="10096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4" Type="http://schemas.openxmlformats.org/officeDocument/2006/relationships/theme" Target="../theme/theme2.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34.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12.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5" Type="http://schemas.openxmlformats.org/officeDocument/2006/relationships/slideLayout" Target="../slideLayouts/slideLayout4.xml"/><Relationship Id="rId24" Type="http://schemas.openxmlformats.org/officeDocument/2006/relationships/tags" Target="../tags/tag59.xml"/><Relationship Id="rId23" Type="http://schemas.openxmlformats.org/officeDocument/2006/relationships/tags" Target="../tags/tag58.xml"/><Relationship Id="rId22" Type="http://schemas.openxmlformats.org/officeDocument/2006/relationships/tags" Target="../tags/tag57.xml"/><Relationship Id="rId21" Type="http://schemas.openxmlformats.org/officeDocument/2006/relationships/tags" Target="../tags/tag56.xml"/><Relationship Id="rId20" Type="http://schemas.openxmlformats.org/officeDocument/2006/relationships/tags" Target="../tags/tag55.xml"/><Relationship Id="rId2" Type="http://schemas.openxmlformats.org/officeDocument/2006/relationships/tags" Target="../tags/tag37.xml"/><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6.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3.xml"/><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4.xml"/><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5.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6.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8.xml"/><Relationship Id="rId1" Type="http://schemas.openxmlformats.org/officeDocument/2006/relationships/tags" Target="../tags/tag6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6.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7.xml"/><Relationship Id="rId2" Type="http://schemas.openxmlformats.org/officeDocument/2006/relationships/image" Target="../media/image14.png"/><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9.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0.xml"/><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31.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2.xml"/><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3.xml"/><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65345" y="511810"/>
            <a:ext cx="6600190" cy="3060700"/>
          </a:xfrm>
          <a:prstGeom prst="rect">
            <a:avLst/>
          </a:prstGeom>
          <a:noFill/>
        </p:spPr>
        <p:txBody>
          <a:bodyPr wrap="square" rtlCol="0">
            <a:noAutofit/>
          </a:bodyPr>
          <a:p>
            <a:pPr algn="ctr" fontAlgn="auto">
              <a:lnSpc>
                <a:spcPct val="100000"/>
              </a:lnSpc>
              <a:buClrTx/>
              <a:buSzTx/>
              <a:buFontTx/>
            </a:pPr>
            <a:r>
              <a:rPr lang="zh-CN" altLang="en-US" sz="9600" b="1">
                <a:gradFill>
                  <a:gsLst>
                    <a:gs pos="100000">
                      <a:srgbClr val="FFF100"/>
                    </a:gs>
                    <a:gs pos="0">
                      <a:srgbClr val="FFFFFF">
                        <a:alpha val="100000"/>
                      </a:srgbClr>
                    </a:gs>
                  </a:gsLst>
                  <a:lin ang="180000" scaled="0"/>
                </a:gradFill>
                <a:latin typeface="微软雅黑" panose="020B0503020204020204" pitchFamily="34" charset="-122"/>
                <a:ea typeface="微软雅黑" panose="020B0503020204020204" pitchFamily="34" charset="-122"/>
                <a:sym typeface="+mn-ea"/>
              </a:rPr>
              <a:t>无惧轮动</a:t>
            </a:r>
            <a:endParaRPr lang="zh-CN" altLang="en-US" sz="9600" b="1">
              <a:gradFill>
                <a:gsLst>
                  <a:gs pos="100000">
                    <a:srgbClr val="FFF100"/>
                  </a:gs>
                  <a:gs pos="0">
                    <a:srgbClr val="FFFFFF">
                      <a:alpha val="100000"/>
                    </a:srgbClr>
                  </a:gs>
                </a:gsLst>
                <a:lin ang="180000" scaled="0"/>
              </a:gradFill>
              <a:latin typeface="微软雅黑" panose="020B0503020204020204" pitchFamily="34" charset="-122"/>
              <a:ea typeface="微软雅黑" panose="020B0503020204020204" pitchFamily="34" charset="-122"/>
              <a:sym typeface="+mn-ea"/>
            </a:endParaRPr>
          </a:p>
          <a:p>
            <a:pPr algn="ctr" fontAlgn="auto">
              <a:lnSpc>
                <a:spcPct val="100000"/>
              </a:lnSpc>
              <a:buClrTx/>
              <a:buSzTx/>
              <a:buFontTx/>
            </a:pPr>
            <a:r>
              <a:rPr lang="zh-CN" altLang="en-US" sz="9600" b="1">
                <a:gradFill>
                  <a:gsLst>
                    <a:gs pos="100000">
                      <a:srgbClr val="FFF100"/>
                    </a:gs>
                    <a:gs pos="0">
                      <a:srgbClr val="FFFFFF">
                        <a:alpha val="100000"/>
                      </a:srgbClr>
                    </a:gs>
                  </a:gsLst>
                  <a:lin ang="180000" scaled="0"/>
                </a:gradFill>
                <a:latin typeface="微软雅黑" panose="020B0503020204020204" pitchFamily="34" charset="-122"/>
                <a:ea typeface="微软雅黑" panose="020B0503020204020204" pitchFamily="34" charset="-122"/>
              </a:rPr>
              <a:t>穿越牛熊</a:t>
            </a:r>
            <a:endParaRPr lang="zh-CN" altLang="en-US" sz="9600" b="1">
              <a:gradFill>
                <a:gsLst>
                  <a:gs pos="100000">
                    <a:srgbClr val="FFF100"/>
                  </a:gs>
                  <a:gs pos="0">
                    <a:srgbClr val="FFFFFF">
                      <a:alpha val="100000"/>
                    </a:srgbClr>
                  </a:gs>
                </a:gsLst>
                <a:lin ang="180000" scaled="0"/>
              </a:gra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二者的区别和结合</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grpSp>
        <p:nvGrpSpPr>
          <p:cNvPr id="9" name="组合 8"/>
          <p:cNvGrpSpPr/>
          <p:nvPr/>
        </p:nvGrpSpPr>
        <p:grpSpPr>
          <a:xfrm>
            <a:off x="1032510" y="838200"/>
            <a:ext cx="9907270" cy="4740910"/>
            <a:chOff x="701" y="1073"/>
            <a:chExt cx="17033" cy="9269"/>
          </a:xfrm>
        </p:grpSpPr>
        <p:pic>
          <p:nvPicPr>
            <p:cNvPr id="2" name="图片 1"/>
            <p:cNvPicPr>
              <a:picLocks noChangeAspect="1"/>
            </p:cNvPicPr>
            <p:nvPr/>
          </p:nvPicPr>
          <p:blipFill>
            <a:blip r:embed="rId1"/>
            <a:stretch>
              <a:fillRect/>
            </a:stretch>
          </p:blipFill>
          <p:spPr>
            <a:xfrm>
              <a:off x="701" y="1073"/>
              <a:ext cx="9272" cy="5029"/>
            </a:xfrm>
            <a:prstGeom prst="rect">
              <a:avLst/>
            </a:prstGeom>
          </p:spPr>
        </p:pic>
        <p:pic>
          <p:nvPicPr>
            <p:cNvPr id="4" name="图片 3"/>
            <p:cNvPicPr>
              <a:picLocks noChangeAspect="1"/>
            </p:cNvPicPr>
            <p:nvPr/>
          </p:nvPicPr>
          <p:blipFill>
            <a:blip r:embed="rId2"/>
            <a:stretch>
              <a:fillRect/>
            </a:stretch>
          </p:blipFill>
          <p:spPr>
            <a:xfrm>
              <a:off x="10340" y="1159"/>
              <a:ext cx="7395" cy="4943"/>
            </a:xfrm>
            <a:prstGeom prst="rect">
              <a:avLst/>
            </a:prstGeom>
          </p:spPr>
        </p:pic>
        <p:pic>
          <p:nvPicPr>
            <p:cNvPr id="5" name="图片 4"/>
            <p:cNvPicPr>
              <a:picLocks noChangeAspect="1"/>
            </p:cNvPicPr>
            <p:nvPr/>
          </p:nvPicPr>
          <p:blipFill>
            <a:blip r:embed="rId3"/>
            <a:stretch>
              <a:fillRect/>
            </a:stretch>
          </p:blipFill>
          <p:spPr>
            <a:xfrm>
              <a:off x="702" y="6102"/>
              <a:ext cx="9535" cy="4241"/>
            </a:xfrm>
            <a:prstGeom prst="rect">
              <a:avLst/>
            </a:prstGeom>
          </p:spPr>
        </p:pic>
        <p:pic>
          <p:nvPicPr>
            <p:cNvPr id="6" name="图片 5"/>
            <p:cNvPicPr>
              <a:picLocks noChangeAspect="1"/>
            </p:cNvPicPr>
            <p:nvPr/>
          </p:nvPicPr>
          <p:blipFill>
            <a:blip r:embed="rId4"/>
            <a:stretch>
              <a:fillRect/>
            </a:stretch>
          </p:blipFill>
          <p:spPr>
            <a:xfrm>
              <a:off x="10340" y="6102"/>
              <a:ext cx="7394" cy="3840"/>
            </a:xfrm>
            <a:prstGeom prst="rect">
              <a:avLst/>
            </a:prstGeom>
          </p:spPr>
        </p:pic>
      </p:grpSp>
      <p:sp>
        <p:nvSpPr>
          <p:cNvPr id="11" name="文本框 10"/>
          <p:cNvSpPr txBox="1"/>
          <p:nvPr/>
        </p:nvSpPr>
        <p:spPr>
          <a:xfrm>
            <a:off x="1445260" y="5708015"/>
            <a:ext cx="9300210" cy="595630"/>
          </a:xfrm>
          <a:prstGeom prst="rect">
            <a:avLst/>
          </a:prstGeom>
          <a:noFill/>
        </p:spPr>
        <p:txBody>
          <a:bodyPr wrap="square" rtlCol="0">
            <a:noAutofit/>
          </a:bodyPr>
          <a:p>
            <a:pPr algn="ctr"/>
            <a:r>
              <a:rPr lang="zh-CN" b="1" dirty="0" smtClean="0">
                <a:solidFill>
                  <a:schemeClr val="tx1"/>
                </a:solidFill>
              </a:rPr>
              <a:t>红利分红为主，现金流以公司自由现金流为主，样本有重合也有区别</a:t>
            </a:r>
            <a:endParaRPr lang="zh-CN" b="1" dirty="0" smtClean="0">
              <a:solidFill>
                <a:schemeClr val="tx1"/>
              </a:solidFill>
            </a:endParaRPr>
          </a:p>
          <a:p>
            <a:pPr algn="ctr"/>
            <a:r>
              <a:rPr lang="zh-CN" b="1" dirty="0" smtClean="0">
                <a:solidFill>
                  <a:schemeClr val="tx1"/>
                </a:solidFill>
              </a:rPr>
              <a:t>自由现金波动大于红利，行业分布更广，红利侧重于重仓大市值</a:t>
            </a:r>
            <a:endParaRPr lang="zh-CN" b="1" dirty="0" smtClean="0">
              <a:solidFill>
                <a:schemeClr val="tx1"/>
              </a:solidFill>
            </a:endParaRPr>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红利现金，策略轮动</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2" name="椭圆 1"/>
          <p:cNvSpPr/>
          <p:nvPr/>
        </p:nvSpPr>
        <p:spPr>
          <a:xfrm>
            <a:off x="4867275" y="1722755"/>
            <a:ext cx="2880000" cy="2880000"/>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ctr" fontAlgn="auto">
              <a:lnSpc>
                <a:spcPct val="150000"/>
              </a:lnSpc>
            </a:pPr>
            <a:r>
              <a:rPr lang="zh-CN" sz="2000" b="1" kern="0" spc="7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红利、现金流</a:t>
            </a:r>
            <a:endParaRPr lang="zh-CN" sz="2000" b="1" kern="0" spc="7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fontAlgn="auto">
              <a:lnSpc>
                <a:spcPct val="150000"/>
              </a:lnSpc>
            </a:pPr>
            <a:r>
              <a:rPr lang="zh-CN" sz="2000" b="1" kern="0" spc="7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策略打底</a:t>
            </a:r>
            <a:endParaRPr lang="zh-CN" altLang="en-US" sz="2000" b="1" kern="0" spc="7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椭圆 27"/>
          <p:cNvSpPr/>
          <p:nvPr/>
        </p:nvSpPr>
        <p:spPr>
          <a:xfrm>
            <a:off x="8760460" y="2489200"/>
            <a:ext cx="1440000" cy="1440000"/>
          </a:xfrm>
          <a:prstGeom prst="ellipse">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a:solidFill>
                  <a:schemeClr val="tx1"/>
                </a:solidFill>
              </a:rPr>
              <a:t>神经网络策略</a:t>
            </a:r>
            <a:endParaRPr lang="zh-CN" altLang="en-US">
              <a:solidFill>
                <a:schemeClr val="tx1"/>
              </a:solidFill>
            </a:endParaRPr>
          </a:p>
        </p:txBody>
      </p:sp>
      <p:sp>
        <p:nvSpPr>
          <p:cNvPr id="30" name="椭圆 29"/>
          <p:cNvSpPr/>
          <p:nvPr/>
        </p:nvSpPr>
        <p:spPr>
          <a:xfrm>
            <a:off x="3023870" y="3716655"/>
            <a:ext cx="1440000" cy="1440000"/>
          </a:xfrm>
          <a:prstGeom prst="ellipse">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a:solidFill>
                  <a:schemeClr val="tx1"/>
                </a:solidFill>
              </a:rPr>
              <a:t>小盘股策略</a:t>
            </a:r>
            <a:endParaRPr lang="zh-CN" altLang="en-US">
              <a:solidFill>
                <a:schemeClr val="tx1"/>
              </a:solidFill>
            </a:endParaRPr>
          </a:p>
        </p:txBody>
      </p:sp>
      <p:sp>
        <p:nvSpPr>
          <p:cNvPr id="5" name="椭圆 4"/>
          <p:cNvSpPr/>
          <p:nvPr/>
        </p:nvSpPr>
        <p:spPr>
          <a:xfrm>
            <a:off x="3341370" y="1887220"/>
            <a:ext cx="1440000" cy="1440000"/>
          </a:xfrm>
          <a:prstGeom prst="ellipse">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a:solidFill>
                  <a:schemeClr val="tx1"/>
                </a:solidFill>
              </a:rPr>
              <a:t>量价策略</a:t>
            </a:r>
            <a:endParaRPr lang="zh-CN" altLang="en-US">
              <a:solidFill>
                <a:schemeClr val="tx1"/>
              </a:solidFill>
            </a:endParaRPr>
          </a:p>
        </p:txBody>
      </p:sp>
      <p:sp>
        <p:nvSpPr>
          <p:cNvPr id="6" name="椭圆 5"/>
          <p:cNvSpPr/>
          <p:nvPr/>
        </p:nvSpPr>
        <p:spPr>
          <a:xfrm>
            <a:off x="7426325" y="3716655"/>
            <a:ext cx="1440000" cy="1440000"/>
          </a:xfrm>
          <a:prstGeom prst="ellipse">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a:solidFill>
                  <a:schemeClr val="tx1"/>
                </a:solidFill>
              </a:rPr>
              <a:t>事件驱动策略</a:t>
            </a:r>
            <a:endParaRPr lang="zh-CN" altLang="en-US">
              <a:solidFill>
                <a:schemeClr val="tx1"/>
              </a:solidFill>
            </a:endParaRPr>
          </a:p>
        </p:txBody>
      </p:sp>
      <p:sp>
        <p:nvSpPr>
          <p:cNvPr id="8" name="椭圆 7"/>
          <p:cNvSpPr/>
          <p:nvPr/>
        </p:nvSpPr>
        <p:spPr>
          <a:xfrm>
            <a:off x="7426325" y="1138555"/>
            <a:ext cx="1440000" cy="1440000"/>
          </a:xfrm>
          <a:prstGeom prst="ellipse">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a:solidFill>
                  <a:schemeClr val="tx1"/>
                </a:solidFill>
              </a:rPr>
              <a:t>趋势策略</a:t>
            </a:r>
            <a:endParaRPr lang="zh-CN" altLang="en-US">
              <a:solidFill>
                <a:schemeClr val="tx1"/>
              </a:solidFill>
            </a:endParaRPr>
          </a:p>
        </p:txBody>
      </p:sp>
      <p:sp>
        <p:nvSpPr>
          <p:cNvPr id="11" name="文本框 10"/>
          <p:cNvSpPr txBox="1"/>
          <p:nvPr/>
        </p:nvSpPr>
        <p:spPr>
          <a:xfrm>
            <a:off x="1104900" y="5799455"/>
            <a:ext cx="10197465" cy="521970"/>
          </a:xfrm>
          <a:prstGeom prst="rect">
            <a:avLst/>
          </a:prstGeom>
          <a:noFill/>
        </p:spPr>
        <p:txBody>
          <a:bodyPr wrap="square" rtlCol="0">
            <a:spAutoFit/>
          </a:bodyPr>
          <a:p>
            <a:pPr algn="ctr"/>
            <a:r>
              <a:rPr lang="zh-CN" altLang="en-US" sz="2800" b="1"/>
              <a:t>红利现金流策略压舱石，多策略轮动，穿越牛熊</a:t>
            </a:r>
            <a:endParaRPr lang="zh-CN" altLang="en-US" sz="2800" b="1"/>
          </a:p>
        </p:txBody>
      </p:sp>
      <p:sp>
        <p:nvSpPr>
          <p:cNvPr id="12" name="椭圆 11"/>
          <p:cNvSpPr/>
          <p:nvPr/>
        </p:nvSpPr>
        <p:spPr>
          <a:xfrm>
            <a:off x="1583690" y="2442210"/>
            <a:ext cx="1440000" cy="1440000"/>
          </a:xfrm>
          <a:prstGeom prst="ellipse">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a:solidFill>
                  <a:schemeClr val="tx1"/>
                </a:solidFill>
              </a:rPr>
              <a:t>基本面策略</a:t>
            </a:r>
            <a:endParaRPr lang="zh-CN" altLang="en-US">
              <a:solidFill>
                <a:schemeClr val="tx1"/>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稳健红利，百嘉瑞丰</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424" name="椭圆 423"/>
          <p:cNvSpPr/>
          <p:nvPr>
            <p:custDataLst>
              <p:tags r:id="rId1"/>
            </p:custDataLst>
          </p:nvPr>
        </p:nvSpPr>
        <p:spPr>
          <a:xfrm>
            <a:off x="3482540" y="1577148"/>
            <a:ext cx="4787905" cy="2029479"/>
          </a:xfrm>
          <a:prstGeom prst="ellipse">
            <a:avLst/>
          </a:prstGeom>
          <a:noFill/>
          <a:ln w="15875">
            <a:gradFill>
              <a:gsLst>
                <a:gs pos="8000">
                  <a:schemeClr val="accent1">
                    <a:alpha val="0"/>
                  </a:schemeClr>
                </a:gs>
                <a:gs pos="100000">
                  <a:schemeClr val="accent1">
                    <a:alpha val="8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25" name="椭圆 424"/>
          <p:cNvSpPr/>
          <p:nvPr>
            <p:custDataLst>
              <p:tags r:id="rId2"/>
            </p:custDataLst>
          </p:nvPr>
        </p:nvSpPr>
        <p:spPr>
          <a:xfrm>
            <a:off x="3913697" y="1694289"/>
            <a:ext cx="4072365" cy="1726750"/>
          </a:xfrm>
          <a:prstGeom prst="ellipse">
            <a:avLst/>
          </a:prstGeom>
          <a:noFill/>
          <a:ln>
            <a:gradFill>
              <a:gsLst>
                <a:gs pos="71000">
                  <a:schemeClr val="accent1">
                    <a:alpha val="0"/>
                  </a:schemeClr>
                </a:gs>
                <a:gs pos="100000">
                  <a:schemeClr val="accent1">
                    <a:alpha val="100000"/>
                  </a:schemeClr>
                </a:gs>
              </a:gsLst>
              <a:lin ang="33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26" name="椭圆 425"/>
          <p:cNvSpPr/>
          <p:nvPr>
            <p:custDataLst>
              <p:tags r:id="rId3"/>
            </p:custDataLst>
          </p:nvPr>
        </p:nvSpPr>
        <p:spPr>
          <a:xfrm>
            <a:off x="3738694" y="1694289"/>
            <a:ext cx="4072365" cy="1726750"/>
          </a:xfrm>
          <a:prstGeom prst="ellipse">
            <a:avLst/>
          </a:prstGeom>
          <a:noFill/>
          <a:ln>
            <a:gradFill>
              <a:gsLst>
                <a:gs pos="15000">
                  <a:schemeClr val="accent1">
                    <a:alpha val="0"/>
                  </a:schemeClr>
                </a:gs>
                <a:gs pos="0">
                  <a:schemeClr val="accent1">
                    <a:alpha val="100000"/>
                  </a:schemeClr>
                </a:gs>
              </a:gsLst>
              <a:lin ang="1380000" scaled="0"/>
            </a:gradFill>
          </a:ln>
        </p:spPr>
        <p:style>
          <a:lnRef idx="2">
            <a:schemeClr val="accent1">
              <a:shade val="50000"/>
            </a:schemeClr>
          </a:lnRef>
          <a:fillRef idx="1">
            <a:schemeClr val="accent1"/>
          </a:fillRef>
          <a:effectRef idx="0">
            <a:schemeClr val="accent1"/>
          </a:effectRef>
          <a:fontRef idx="minor">
            <a:schemeClr val="lt1"/>
          </a:fontRef>
        </p:style>
        <p:txBody>
          <a:bodyPr bIns="71755" rtlCol="0" anchor="ctr">
            <a:normAutofit/>
          </a:bodyPr>
          <a:p>
            <a:pPr algn="ctr"/>
            <a:endParaRPr lang="zh-CN" altLang="en-US">
              <a:solidFill>
                <a:schemeClr val="lt1"/>
              </a:solidFill>
            </a:endParaRPr>
          </a:p>
        </p:txBody>
      </p:sp>
      <p:sp>
        <p:nvSpPr>
          <p:cNvPr id="427" name="椭圆 426"/>
          <p:cNvSpPr>
            <a:spLocks noChangeAspect="1"/>
          </p:cNvSpPr>
          <p:nvPr>
            <p:custDataLst>
              <p:tags r:id="rId4"/>
            </p:custDataLst>
          </p:nvPr>
        </p:nvSpPr>
        <p:spPr>
          <a:xfrm>
            <a:off x="3399977" y="2603884"/>
            <a:ext cx="140021" cy="140021"/>
          </a:xfrm>
          <a:prstGeom prst="ellipse">
            <a:avLst/>
          </a:pr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fontScale="25000" lnSpcReduction="20000"/>
          </a:bodyPr>
          <a:p>
            <a:pPr lvl="0" algn="ctr">
              <a:buClrTx/>
              <a:buSzTx/>
              <a:buFontTx/>
            </a:pPr>
            <a:endParaRPr lang="zh-CN" altLang="en-US" b="1" spc="100">
              <a:solidFill>
                <a:schemeClr val="bg1"/>
              </a:solidFill>
              <a:uFillTx/>
              <a:latin typeface="+中文标题" charset="0"/>
              <a:ea typeface="+mj-ea"/>
              <a:cs typeface="微软雅黑" panose="020B0503020204020204" pitchFamily="34" charset="-122"/>
              <a:sym typeface="+mn-ea"/>
            </a:endParaRPr>
          </a:p>
        </p:txBody>
      </p:sp>
      <p:sp>
        <p:nvSpPr>
          <p:cNvPr id="428" name="矩形 427"/>
          <p:cNvSpPr/>
          <p:nvPr>
            <p:custDataLst>
              <p:tags r:id="rId5"/>
            </p:custDataLst>
          </p:nvPr>
        </p:nvSpPr>
        <p:spPr>
          <a:xfrm>
            <a:off x="83374" y="2695620"/>
            <a:ext cx="3200169" cy="903951"/>
          </a:xfrm>
          <a:prstGeom prst="rect">
            <a:avLst/>
          </a:prstGeom>
          <a:noFill/>
        </p:spPr>
        <p:txBody>
          <a:bodyPr wrap="square" lIns="0" tIns="0" rIns="0" bIns="0" rtlCol="0" anchor="t" anchorCtr="0">
            <a:normAutofit/>
          </a:bodyPr>
          <a:p>
            <a:pPr marL="171450" indent="-171450" algn="r" fontAlgn="auto">
              <a:lnSpc>
                <a:spcPct val="130000"/>
              </a:lnSpc>
              <a:spcBef>
                <a:spcPct val="0"/>
              </a:spcBef>
              <a:spcAft>
                <a:spcPts val="600"/>
              </a:spcAft>
              <a:buFont typeface="Wingdings" panose="05000000000000000000" charset="0"/>
              <a:buChar char="u"/>
            </a:pPr>
            <a:r>
              <a:rPr lang="zh-CN" altLang="en-US" sz="1200" dirty="0">
                <a:solidFill>
                  <a:schemeClr val="tx1">
                    <a:lumMod val="85000"/>
                    <a:lumOff val="15000"/>
                  </a:schemeClr>
                </a:solidFill>
                <a:latin typeface="+mn-ea"/>
                <a:cs typeface="+mn-ea"/>
                <a:sym typeface="+mn-ea"/>
              </a:rPr>
              <a:t>国际先进量化投研框架</a:t>
            </a:r>
            <a:endParaRPr lang="en-US" altLang="zh-CN" sz="1200" dirty="0">
              <a:solidFill>
                <a:schemeClr val="tx1">
                  <a:lumMod val="85000"/>
                  <a:lumOff val="15000"/>
                </a:schemeClr>
              </a:solidFill>
              <a:latin typeface="+mn-ea"/>
              <a:cs typeface="+mn-ea"/>
              <a:sym typeface="+mn-ea"/>
            </a:endParaRPr>
          </a:p>
          <a:p>
            <a:pPr marL="171450" indent="-171450" algn="r" fontAlgn="auto">
              <a:lnSpc>
                <a:spcPct val="130000"/>
              </a:lnSpc>
              <a:spcBef>
                <a:spcPct val="0"/>
              </a:spcBef>
              <a:spcAft>
                <a:spcPts val="600"/>
              </a:spcAft>
              <a:buFont typeface="Wingdings" panose="05000000000000000000" charset="0"/>
              <a:buChar char="u"/>
            </a:pPr>
            <a:r>
              <a:rPr lang="zh-CN" altLang="zh-CN" sz="1200" dirty="0">
                <a:solidFill>
                  <a:schemeClr val="tx1">
                    <a:lumMod val="85000"/>
                    <a:lumOff val="15000"/>
                  </a:schemeClr>
                </a:solidFill>
                <a:latin typeface="+mn-ea"/>
                <a:cs typeface="+mn-ea"/>
                <a:sym typeface="+mn-ea"/>
              </a:rPr>
              <a:t>国内长期市场实盘验证优化</a:t>
            </a:r>
            <a:endParaRPr lang="en-US" altLang="zh-CN" sz="1200" dirty="0">
              <a:solidFill>
                <a:schemeClr val="tx1">
                  <a:lumMod val="85000"/>
                  <a:lumOff val="15000"/>
                </a:schemeClr>
              </a:solidFill>
              <a:latin typeface="+mn-ea"/>
              <a:cs typeface="+mn-ea"/>
              <a:sym typeface="+mn-ea"/>
            </a:endParaRPr>
          </a:p>
          <a:p>
            <a:pPr marL="171450" indent="-171450" algn="r" fontAlgn="auto">
              <a:lnSpc>
                <a:spcPct val="130000"/>
              </a:lnSpc>
              <a:spcBef>
                <a:spcPct val="0"/>
              </a:spcBef>
              <a:spcAft>
                <a:spcPts val="600"/>
              </a:spcAft>
              <a:buFont typeface="Wingdings" panose="05000000000000000000" charset="0"/>
              <a:buChar char="u"/>
            </a:pPr>
            <a:r>
              <a:rPr lang="en-US" altLang="zh-CN" sz="1200" dirty="0">
                <a:solidFill>
                  <a:schemeClr val="tx1">
                    <a:lumMod val="85000"/>
                    <a:lumOff val="15000"/>
                  </a:schemeClr>
                </a:solidFill>
                <a:latin typeface="+mn-ea"/>
                <a:cs typeface="+mn-ea"/>
                <a:sym typeface="+mn-ea"/>
              </a:rPr>
              <a:t>·</a:t>
            </a:r>
            <a:r>
              <a:rPr lang="zh-CN" altLang="en-US" sz="1200" dirty="0">
                <a:solidFill>
                  <a:schemeClr val="tx1">
                    <a:lumMod val="85000"/>
                    <a:lumOff val="15000"/>
                  </a:schemeClr>
                </a:solidFill>
                <a:latin typeface="+mn-ea"/>
                <a:cs typeface="+mn-ea"/>
                <a:sym typeface="+mn-ea"/>
              </a:rPr>
              <a:t>持续研发迭代，优化体系层次性及分散性</a:t>
            </a:r>
            <a:endParaRPr lang="zh-CN" altLang="en-US" sz="1200" dirty="0">
              <a:solidFill>
                <a:schemeClr val="tx1">
                  <a:lumMod val="85000"/>
                  <a:lumOff val="15000"/>
                </a:schemeClr>
              </a:solidFill>
              <a:latin typeface="+mn-ea"/>
              <a:cs typeface="+mn-ea"/>
              <a:sym typeface="+mn-ea"/>
            </a:endParaRPr>
          </a:p>
        </p:txBody>
      </p:sp>
      <p:sp>
        <p:nvSpPr>
          <p:cNvPr id="429" name="矩形 428"/>
          <p:cNvSpPr/>
          <p:nvPr>
            <p:custDataLst>
              <p:tags r:id="rId6"/>
            </p:custDataLst>
          </p:nvPr>
        </p:nvSpPr>
        <p:spPr>
          <a:xfrm>
            <a:off x="83374" y="2241174"/>
            <a:ext cx="3200169" cy="338717"/>
          </a:xfrm>
          <a:prstGeom prst="rect">
            <a:avLst/>
          </a:prstGeom>
          <a:noFill/>
        </p:spPr>
        <p:txBody>
          <a:bodyPr wrap="square" lIns="0" tIns="0" rIns="0" bIns="0" rtlCol="0" anchor="b">
            <a:normAutofit/>
          </a:bodyPr>
          <a:p>
            <a:pPr algn="r">
              <a:spcBef>
                <a:spcPct val="0"/>
              </a:spcBef>
              <a:spcAft>
                <a:spcPct val="0"/>
              </a:spcAft>
            </a:pPr>
            <a:r>
              <a:rPr lang="zh-CN" altLang="en-US" b="1">
                <a:solidFill>
                  <a:schemeClr val="accent1"/>
                </a:solidFill>
                <a:latin typeface="+mn-ea"/>
                <a:cs typeface="+mn-ea"/>
              </a:rPr>
              <a:t>理论</a:t>
            </a:r>
            <a:r>
              <a:rPr lang="en-US" altLang="zh-CN" b="1">
                <a:solidFill>
                  <a:schemeClr val="accent1"/>
                </a:solidFill>
                <a:latin typeface="+mn-ea"/>
                <a:cs typeface="+mn-ea"/>
              </a:rPr>
              <a:t>+</a:t>
            </a:r>
            <a:r>
              <a:rPr lang="zh-CN" altLang="en-US" b="1">
                <a:solidFill>
                  <a:schemeClr val="accent1"/>
                </a:solidFill>
                <a:latin typeface="+mn-ea"/>
                <a:cs typeface="+mn-ea"/>
              </a:rPr>
              <a:t>实践的持续迭代</a:t>
            </a:r>
            <a:endParaRPr lang="zh-CN" altLang="en-US" b="1">
              <a:solidFill>
                <a:schemeClr val="accent1"/>
              </a:solidFill>
              <a:latin typeface="+mn-ea"/>
              <a:cs typeface="+mn-ea"/>
            </a:endParaRPr>
          </a:p>
        </p:txBody>
      </p:sp>
      <p:cxnSp>
        <p:nvCxnSpPr>
          <p:cNvPr id="430" name="直接连接符 429"/>
          <p:cNvCxnSpPr/>
          <p:nvPr>
            <p:custDataLst>
              <p:tags r:id="rId7"/>
            </p:custDataLst>
          </p:nvPr>
        </p:nvCxnSpPr>
        <p:spPr>
          <a:xfrm>
            <a:off x="1685223" y="2649752"/>
            <a:ext cx="1598320" cy="0"/>
          </a:xfrm>
          <a:prstGeom prst="line">
            <a:avLst/>
          </a:prstGeom>
          <a:ln w="9525">
            <a:gradFill>
              <a:gsLst>
                <a:gs pos="95000">
                  <a:srgbClr val="376FFF">
                    <a:alpha val="0"/>
                  </a:srgbClr>
                </a:gs>
                <a:gs pos="0">
                  <a:schemeClr val="accent1">
                    <a:alpha val="8000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431" name="椭圆 430"/>
          <p:cNvSpPr>
            <a:spLocks noChangeAspect="1"/>
          </p:cNvSpPr>
          <p:nvPr>
            <p:custDataLst>
              <p:tags r:id="rId8"/>
            </p:custDataLst>
          </p:nvPr>
        </p:nvSpPr>
        <p:spPr>
          <a:xfrm>
            <a:off x="4621474" y="3401986"/>
            <a:ext cx="139720" cy="139720"/>
          </a:xfrm>
          <a:prstGeom prst="ellipse">
            <a:avLst/>
          </a:prstGeom>
          <a:gradFill>
            <a:gsLst>
              <a:gs pos="100000">
                <a:schemeClr val="accent2">
                  <a:lumMod val="20000"/>
                  <a:lumOff val="80000"/>
                  <a:alpha val="100000"/>
                </a:schemeClr>
              </a:gs>
              <a:gs pos="0">
                <a:schemeClr val="accent2">
                  <a:lumMod val="60000"/>
                  <a:lumOff val="40000"/>
                  <a:alpha val="100000"/>
                </a:schemeClr>
              </a:gs>
              <a:gs pos="34000">
                <a:schemeClr val="accent2">
                  <a:alpha val="100000"/>
                </a:schemeClr>
              </a:gs>
              <a:gs pos="62000">
                <a:schemeClr val="accent2">
                  <a:alpha val="100000"/>
                </a:schemeClr>
              </a:gs>
            </a:gsLst>
            <a:path path="circle">
              <a:fillToRect l="100000" t="100000"/>
            </a:path>
            <a:tileRect r="-100000" b="-100000"/>
          </a:gradFill>
          <a:ln>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6200000" scaled="0"/>
            </a:gradFill>
          </a:ln>
          <a:effectLst>
            <a:outerShdw blurRad="177800" dir="5400000" sx="90000" sy="-19000"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fontScale="25000" lnSpcReduction="20000"/>
          </a:bodyPr>
          <a:p>
            <a:pPr lvl="0" algn="ctr">
              <a:buClrTx/>
              <a:buSzTx/>
              <a:buFontTx/>
            </a:pPr>
            <a:endParaRPr lang="zh-CN" altLang="en-US" b="1" spc="100">
              <a:solidFill>
                <a:schemeClr val="bg1"/>
              </a:solidFill>
              <a:uFillTx/>
              <a:latin typeface="+中文标题" charset="0"/>
              <a:ea typeface="+mj-ea"/>
              <a:cs typeface="微软雅黑" panose="020B0503020204020204" pitchFamily="34" charset="-122"/>
              <a:sym typeface="+mn-ea"/>
            </a:endParaRPr>
          </a:p>
        </p:txBody>
      </p:sp>
      <p:sp>
        <p:nvSpPr>
          <p:cNvPr id="432" name="椭圆 431"/>
          <p:cNvSpPr>
            <a:spLocks noChangeAspect="1"/>
          </p:cNvSpPr>
          <p:nvPr>
            <p:custDataLst>
              <p:tags r:id="rId9"/>
            </p:custDataLst>
          </p:nvPr>
        </p:nvSpPr>
        <p:spPr>
          <a:xfrm>
            <a:off x="6991082" y="3401986"/>
            <a:ext cx="139720" cy="139720"/>
          </a:xfrm>
          <a:prstGeom prst="ellipse">
            <a:avLst/>
          </a:pr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620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fontScale="25000" lnSpcReduction="20000"/>
          </a:bodyPr>
          <a:p>
            <a:pPr lvl="0" algn="ctr">
              <a:buClrTx/>
              <a:buSzTx/>
              <a:buFontTx/>
            </a:pPr>
            <a:endParaRPr lang="zh-CN" altLang="en-US" b="1" spc="100">
              <a:solidFill>
                <a:schemeClr val="bg1"/>
              </a:solidFill>
              <a:uFillTx/>
              <a:latin typeface="+中文标题" charset="0"/>
              <a:ea typeface="+mj-ea"/>
              <a:cs typeface="微软雅黑" panose="020B0503020204020204" pitchFamily="34" charset="-122"/>
              <a:sym typeface="+mn-ea"/>
            </a:endParaRPr>
          </a:p>
        </p:txBody>
      </p:sp>
      <p:sp>
        <p:nvSpPr>
          <p:cNvPr id="433" name="矩形 432"/>
          <p:cNvSpPr/>
          <p:nvPr>
            <p:custDataLst>
              <p:tags r:id="rId10"/>
            </p:custDataLst>
          </p:nvPr>
        </p:nvSpPr>
        <p:spPr>
          <a:xfrm>
            <a:off x="2997632" y="4219138"/>
            <a:ext cx="2742324" cy="1064073"/>
          </a:xfrm>
          <a:prstGeom prst="rect">
            <a:avLst/>
          </a:prstGeom>
          <a:noFill/>
        </p:spPr>
        <p:txBody>
          <a:bodyPr wrap="square" lIns="0" tIns="0" rIns="0" bIns="0" rtlCol="0" anchor="t" anchorCtr="0">
            <a:normAutofit/>
          </a:bodyPr>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tx1">
                    <a:lumMod val="85000"/>
                    <a:lumOff val="15000"/>
                  </a:schemeClr>
                </a:solidFill>
                <a:latin typeface="+mn-ea"/>
                <a:cs typeface="+mn-ea"/>
              </a:rPr>
              <a:t>寻找可以穿越牛熊的策略，红利现金流策略打底</a:t>
            </a:r>
            <a:endParaRPr lang="zh-CN" altLang="en-US" sz="1200" dirty="0">
              <a:solidFill>
                <a:schemeClr val="tx1">
                  <a:lumMod val="85000"/>
                  <a:lumOff val="15000"/>
                </a:schemeClr>
              </a:solidFill>
              <a:latin typeface="+mn-ea"/>
              <a:cs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tx1">
                    <a:lumMod val="85000"/>
                    <a:lumOff val="15000"/>
                  </a:schemeClr>
                </a:solidFill>
                <a:latin typeface="+mn-ea"/>
                <a:cs typeface="+mn-ea"/>
              </a:rPr>
              <a:t>卫星策略：量价、基本面、另类策路齐头并进</a:t>
            </a:r>
            <a:endParaRPr lang="zh-CN" altLang="en-US" sz="1200" dirty="0">
              <a:solidFill>
                <a:schemeClr val="tx1">
                  <a:lumMod val="85000"/>
                  <a:lumOff val="15000"/>
                </a:schemeClr>
              </a:solidFill>
              <a:latin typeface="+mn-ea"/>
              <a:cs typeface="+mn-ea"/>
            </a:endParaRPr>
          </a:p>
        </p:txBody>
      </p:sp>
      <p:sp>
        <p:nvSpPr>
          <p:cNvPr id="434" name="矩形 433"/>
          <p:cNvSpPr/>
          <p:nvPr>
            <p:custDataLst>
              <p:tags r:id="rId11"/>
            </p:custDataLst>
          </p:nvPr>
        </p:nvSpPr>
        <p:spPr>
          <a:xfrm>
            <a:off x="2997751" y="3764695"/>
            <a:ext cx="2609532" cy="338717"/>
          </a:xfrm>
          <a:prstGeom prst="rect">
            <a:avLst/>
          </a:prstGeom>
          <a:noFill/>
        </p:spPr>
        <p:txBody>
          <a:bodyPr wrap="square" lIns="0" tIns="0" rIns="0" bIns="0" rtlCol="0" anchor="b">
            <a:normAutofit/>
          </a:bodyPr>
          <a:p>
            <a:pPr algn="ctr">
              <a:spcBef>
                <a:spcPct val="0"/>
              </a:spcBef>
              <a:spcAft>
                <a:spcPct val="0"/>
              </a:spcAft>
            </a:pPr>
            <a:r>
              <a:rPr lang="zh-CN" altLang="en-US" b="1">
                <a:solidFill>
                  <a:schemeClr val="accent2"/>
                </a:solidFill>
                <a:latin typeface="+mn-ea"/>
                <a:cs typeface="+mn-ea"/>
              </a:rPr>
              <a:t>红利现金流策略打底</a:t>
            </a:r>
            <a:endParaRPr lang="zh-CN" altLang="en-US" b="1">
              <a:solidFill>
                <a:schemeClr val="accent2"/>
              </a:solidFill>
              <a:latin typeface="+mn-ea"/>
              <a:cs typeface="+mn-ea"/>
            </a:endParaRPr>
          </a:p>
        </p:txBody>
      </p:sp>
      <p:cxnSp>
        <p:nvCxnSpPr>
          <p:cNvPr id="435" name="直接连接符 434"/>
          <p:cNvCxnSpPr/>
          <p:nvPr>
            <p:custDataLst>
              <p:tags r:id="rId12"/>
            </p:custDataLst>
          </p:nvPr>
        </p:nvCxnSpPr>
        <p:spPr>
          <a:xfrm>
            <a:off x="3097248" y="4173272"/>
            <a:ext cx="2371724" cy="0"/>
          </a:xfrm>
          <a:prstGeom prst="line">
            <a:avLst/>
          </a:prstGeom>
          <a:ln w="9525">
            <a:gradFill>
              <a:gsLst>
                <a:gs pos="95000">
                  <a:srgbClr val="376FFF">
                    <a:alpha val="0"/>
                  </a:srgbClr>
                </a:gs>
                <a:gs pos="0">
                  <a:schemeClr val="accent2">
                    <a:alpha val="0"/>
                  </a:schemeClr>
                </a:gs>
                <a:gs pos="50000">
                  <a:schemeClr val="accent2">
                    <a:alpha val="8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36" name="矩形 435"/>
          <p:cNvSpPr/>
          <p:nvPr>
            <p:custDataLst>
              <p:tags r:id="rId13"/>
            </p:custDataLst>
          </p:nvPr>
        </p:nvSpPr>
        <p:spPr>
          <a:xfrm>
            <a:off x="6153043" y="4219138"/>
            <a:ext cx="3069521" cy="1064073"/>
          </a:xfrm>
          <a:prstGeom prst="rect">
            <a:avLst/>
          </a:prstGeom>
          <a:noFill/>
        </p:spPr>
        <p:txBody>
          <a:bodyPr wrap="square" lIns="0" tIns="0" rIns="0" bIns="0" rtlCol="0" anchor="t" anchorCtr="0">
            <a:noAutofit/>
          </a:bodyPr>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tx1">
                    <a:lumMod val="85000"/>
                    <a:lumOff val="15000"/>
                  </a:schemeClr>
                </a:solidFill>
                <a:latin typeface="+mn-ea"/>
                <a:cs typeface="+mn-ea"/>
              </a:rPr>
              <a:t>重视策路的能获利的能力，组合配置目标是穿越牛熊</a:t>
            </a:r>
            <a:endParaRPr lang="zh-CN" altLang="en-US" sz="1200" dirty="0">
              <a:solidFill>
                <a:schemeClr val="tx1">
                  <a:lumMod val="85000"/>
                  <a:lumOff val="15000"/>
                </a:schemeClr>
              </a:solidFill>
              <a:latin typeface="+mn-ea"/>
              <a:cs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tx1">
                    <a:lumMod val="85000"/>
                    <a:lumOff val="15000"/>
                  </a:schemeClr>
                </a:solidFill>
                <a:latin typeface="+mn-ea"/>
                <a:cs typeface="+mn-ea"/>
              </a:rPr>
              <a:t>组合在常见风险因子上的暴露较低</a:t>
            </a:r>
            <a:endParaRPr lang="zh-CN" altLang="en-US" sz="1200" dirty="0">
              <a:solidFill>
                <a:schemeClr val="tx1">
                  <a:lumMod val="85000"/>
                  <a:lumOff val="15000"/>
                </a:schemeClr>
              </a:solidFill>
              <a:latin typeface="+mn-ea"/>
              <a:cs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tx1">
                    <a:lumMod val="85000"/>
                    <a:lumOff val="15000"/>
                  </a:schemeClr>
                </a:solidFill>
                <a:latin typeface="+mn-ea"/>
                <a:cs typeface="+mn-ea"/>
              </a:rPr>
              <a:t>对各类潜在风险制定针对性的风控预案</a:t>
            </a:r>
            <a:endParaRPr lang="zh-CN" altLang="en-US" sz="1200" dirty="0">
              <a:solidFill>
                <a:schemeClr val="tx1">
                  <a:lumMod val="85000"/>
                  <a:lumOff val="15000"/>
                </a:schemeClr>
              </a:solidFill>
              <a:latin typeface="+mn-ea"/>
              <a:cs typeface="+mn-ea"/>
            </a:endParaRPr>
          </a:p>
        </p:txBody>
      </p:sp>
      <p:sp>
        <p:nvSpPr>
          <p:cNvPr id="437" name="矩形 436"/>
          <p:cNvSpPr/>
          <p:nvPr>
            <p:custDataLst>
              <p:tags r:id="rId14"/>
            </p:custDataLst>
          </p:nvPr>
        </p:nvSpPr>
        <p:spPr>
          <a:xfrm>
            <a:off x="6152758" y="3764695"/>
            <a:ext cx="2609532" cy="338717"/>
          </a:xfrm>
          <a:prstGeom prst="rect">
            <a:avLst/>
          </a:prstGeom>
          <a:noFill/>
        </p:spPr>
        <p:txBody>
          <a:bodyPr wrap="square" lIns="0" tIns="0" rIns="0" bIns="0" rtlCol="0" anchor="b">
            <a:normAutofit/>
          </a:bodyPr>
          <a:p>
            <a:pPr algn="ctr">
              <a:spcBef>
                <a:spcPct val="0"/>
              </a:spcBef>
              <a:spcAft>
                <a:spcPct val="0"/>
              </a:spcAft>
            </a:pPr>
            <a:r>
              <a:rPr lang="zh-CN" altLang="en-US" b="1">
                <a:solidFill>
                  <a:schemeClr val="accent1"/>
                </a:solidFill>
                <a:latin typeface="+mn-ea"/>
                <a:cs typeface="+mn-ea"/>
              </a:rPr>
              <a:t>平衡配置，前瞻风控</a:t>
            </a:r>
            <a:endParaRPr lang="zh-CN" altLang="en-US" b="1">
              <a:solidFill>
                <a:schemeClr val="accent1"/>
              </a:solidFill>
              <a:latin typeface="+mn-ea"/>
              <a:cs typeface="+mn-ea"/>
            </a:endParaRPr>
          </a:p>
        </p:txBody>
      </p:sp>
      <p:cxnSp>
        <p:nvCxnSpPr>
          <p:cNvPr id="438" name="直接连接符 437"/>
          <p:cNvCxnSpPr/>
          <p:nvPr>
            <p:custDataLst>
              <p:tags r:id="rId15"/>
            </p:custDataLst>
          </p:nvPr>
        </p:nvCxnSpPr>
        <p:spPr>
          <a:xfrm>
            <a:off x="6453369" y="4173272"/>
            <a:ext cx="1894698" cy="0"/>
          </a:xfrm>
          <a:prstGeom prst="line">
            <a:avLst/>
          </a:prstGeom>
          <a:ln w="9525">
            <a:gradFill>
              <a:gsLst>
                <a:gs pos="95000">
                  <a:srgbClr val="376FFF">
                    <a:alpha val="0"/>
                  </a:srgbClr>
                </a:gs>
                <a:gs pos="0">
                  <a:schemeClr val="accent1">
                    <a:alpha val="0"/>
                  </a:schemeClr>
                </a:gs>
                <a:gs pos="50000">
                  <a:schemeClr val="accent1">
                    <a:alpha val="8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39" name="椭圆 438"/>
          <p:cNvSpPr>
            <a:spLocks noChangeAspect="1"/>
          </p:cNvSpPr>
          <p:nvPr>
            <p:custDataLst>
              <p:tags r:id="rId16"/>
            </p:custDataLst>
          </p:nvPr>
        </p:nvSpPr>
        <p:spPr>
          <a:xfrm>
            <a:off x="8213285" y="2603884"/>
            <a:ext cx="139956" cy="140021"/>
          </a:xfrm>
          <a:prstGeom prst="ellipse">
            <a:avLst/>
          </a:prstGeom>
          <a:gradFill>
            <a:gsLst>
              <a:gs pos="100000">
                <a:schemeClr val="accent2">
                  <a:lumMod val="20000"/>
                  <a:lumOff val="80000"/>
                  <a:alpha val="100000"/>
                </a:schemeClr>
              </a:gs>
              <a:gs pos="0">
                <a:schemeClr val="accent2">
                  <a:lumMod val="60000"/>
                  <a:lumOff val="40000"/>
                  <a:alpha val="100000"/>
                </a:schemeClr>
              </a:gs>
              <a:gs pos="34000">
                <a:schemeClr val="accent2">
                  <a:alpha val="100000"/>
                </a:schemeClr>
              </a:gs>
              <a:gs pos="62000">
                <a:schemeClr val="accent2">
                  <a:alpha val="100000"/>
                </a:schemeClr>
              </a:gs>
            </a:gsLst>
            <a:path path="circle">
              <a:fillToRect l="100000" t="100000"/>
            </a:path>
            <a:tileRect r="-100000" b="-100000"/>
          </a:gradFill>
          <a:ln>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6200000" scaled="0"/>
            </a:gradFill>
          </a:ln>
          <a:effectLst>
            <a:outerShdw blurRad="177800" dir="5400000" sx="90000" sy="-19000"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fontScale="25000" lnSpcReduction="20000"/>
          </a:bodyPr>
          <a:p>
            <a:pPr lvl="0" algn="ctr">
              <a:buClrTx/>
              <a:buSzTx/>
              <a:buFontTx/>
            </a:pPr>
            <a:endParaRPr lang="zh-CN" altLang="en-US" b="1" spc="100">
              <a:solidFill>
                <a:schemeClr val="bg1"/>
              </a:solidFill>
              <a:uFillTx/>
              <a:latin typeface="+中文标题" charset="0"/>
              <a:ea typeface="+mj-ea"/>
              <a:cs typeface="微软雅黑" panose="020B0503020204020204" pitchFamily="34" charset="-122"/>
              <a:sym typeface="+mn-ea"/>
            </a:endParaRPr>
          </a:p>
        </p:txBody>
      </p:sp>
      <p:sp>
        <p:nvSpPr>
          <p:cNvPr id="440" name="矩形 439"/>
          <p:cNvSpPr/>
          <p:nvPr>
            <p:custDataLst>
              <p:tags r:id="rId17"/>
            </p:custDataLst>
          </p:nvPr>
        </p:nvSpPr>
        <p:spPr>
          <a:xfrm>
            <a:off x="8473440" y="2699385"/>
            <a:ext cx="3200400" cy="1372870"/>
          </a:xfrm>
          <a:prstGeom prst="rect">
            <a:avLst/>
          </a:prstGeom>
          <a:noFill/>
        </p:spPr>
        <p:txBody>
          <a:bodyPr wrap="square" lIns="0" tIns="0" rIns="0" bIns="0" rtlCol="0" anchor="t" anchorCtr="0">
            <a:normAutofit/>
          </a:bodyPr>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tx1">
                    <a:lumMod val="85000"/>
                    <a:lumOff val="15000"/>
                  </a:schemeClr>
                </a:solidFill>
                <a:latin typeface="+mn-ea"/>
                <a:cs typeface="+mn-ea"/>
                <a:sym typeface="+mn-ea"/>
              </a:rPr>
              <a:t>组合分散、快速适应</a:t>
            </a:r>
            <a:endParaRPr lang="zh-CN" altLang="en-US" sz="1200" dirty="0">
              <a:solidFill>
                <a:schemeClr val="tx1">
                  <a:lumMod val="85000"/>
                  <a:lumOff val="15000"/>
                </a:schemeClr>
              </a:solidFill>
              <a:latin typeface="+mn-ea"/>
              <a:cs typeface="+mn-ea"/>
              <a:sym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tx1">
                    <a:lumMod val="85000"/>
                    <a:lumOff val="15000"/>
                  </a:schemeClr>
                </a:solidFill>
                <a:latin typeface="+mn-ea"/>
                <a:cs typeface="+mn-ea"/>
                <a:sym typeface="+mn-ea"/>
              </a:rPr>
              <a:t>持仓高度分散，受单一个股影响小</a:t>
            </a:r>
            <a:endParaRPr lang="zh-CN" altLang="en-US" sz="1200" dirty="0">
              <a:solidFill>
                <a:schemeClr val="tx1">
                  <a:lumMod val="85000"/>
                  <a:lumOff val="15000"/>
                </a:schemeClr>
              </a:solidFill>
              <a:latin typeface="+mn-ea"/>
              <a:cs typeface="+mn-ea"/>
              <a:sym typeface="+mn-ea"/>
            </a:endParaRPr>
          </a:p>
          <a:p>
            <a:pPr marL="171450" indent="-171450" algn="l" fontAlgn="auto">
              <a:lnSpc>
                <a:spcPct val="130000"/>
              </a:lnSpc>
              <a:spcAft>
                <a:spcPts val="600"/>
              </a:spcAft>
              <a:buClrTx/>
              <a:buSzTx/>
              <a:buFont typeface="Wingdings" panose="05000000000000000000" charset="0"/>
              <a:buChar char="u"/>
            </a:pPr>
            <a:r>
              <a:rPr lang="zh-CN" altLang="en-US" sz="1200" dirty="0">
                <a:solidFill>
                  <a:schemeClr val="tx1">
                    <a:lumMod val="85000"/>
                    <a:lumOff val="15000"/>
                  </a:schemeClr>
                </a:solidFill>
                <a:latin typeface="+mn-ea"/>
                <a:cs typeface="+mn-ea"/>
                <a:sym typeface="+mn-ea"/>
              </a:rPr>
              <a:t>以红利策略、现金流策略为主，搭配其他卫星策略</a:t>
            </a:r>
            <a:endParaRPr lang="zh-CN" altLang="en-US" sz="1200" dirty="0">
              <a:solidFill>
                <a:schemeClr val="tx1">
                  <a:lumMod val="85000"/>
                  <a:lumOff val="15000"/>
                </a:schemeClr>
              </a:solidFill>
              <a:latin typeface="+mn-ea"/>
              <a:cs typeface="+mn-ea"/>
              <a:sym typeface="+mn-ea"/>
            </a:endParaRPr>
          </a:p>
        </p:txBody>
      </p:sp>
      <p:sp>
        <p:nvSpPr>
          <p:cNvPr id="441" name="矩形 440"/>
          <p:cNvSpPr/>
          <p:nvPr>
            <p:custDataLst>
              <p:tags r:id="rId18"/>
            </p:custDataLst>
          </p:nvPr>
        </p:nvSpPr>
        <p:spPr>
          <a:xfrm>
            <a:off x="8473674" y="2241174"/>
            <a:ext cx="3200169" cy="342246"/>
          </a:xfrm>
          <a:prstGeom prst="rect">
            <a:avLst/>
          </a:prstGeom>
          <a:noFill/>
        </p:spPr>
        <p:txBody>
          <a:bodyPr wrap="square" lIns="0" tIns="0" rIns="0" bIns="0" rtlCol="0" anchor="b">
            <a:normAutofit/>
          </a:bodyPr>
          <a:p>
            <a:pPr>
              <a:spcBef>
                <a:spcPct val="0"/>
              </a:spcBef>
              <a:spcAft>
                <a:spcPct val="0"/>
              </a:spcAft>
            </a:pPr>
            <a:r>
              <a:rPr lang="zh-CN" altLang="en-US" b="1">
                <a:solidFill>
                  <a:schemeClr val="accent2"/>
                </a:solidFill>
                <a:latin typeface="+mn-ea"/>
                <a:cs typeface="+mn-ea"/>
              </a:rPr>
              <a:t>组合分散、快速适应</a:t>
            </a:r>
            <a:endParaRPr lang="zh-CN" altLang="en-US" b="1">
              <a:solidFill>
                <a:schemeClr val="accent2"/>
              </a:solidFill>
              <a:latin typeface="+mn-ea"/>
              <a:cs typeface="+mn-ea"/>
            </a:endParaRPr>
          </a:p>
        </p:txBody>
      </p:sp>
      <p:cxnSp>
        <p:nvCxnSpPr>
          <p:cNvPr id="442" name="直接连接符 441"/>
          <p:cNvCxnSpPr/>
          <p:nvPr>
            <p:custDataLst>
              <p:tags r:id="rId19"/>
            </p:custDataLst>
          </p:nvPr>
        </p:nvCxnSpPr>
        <p:spPr>
          <a:xfrm>
            <a:off x="8473674" y="2653280"/>
            <a:ext cx="1598320" cy="0"/>
          </a:xfrm>
          <a:prstGeom prst="line">
            <a:avLst/>
          </a:prstGeom>
          <a:ln w="9525">
            <a:gradFill>
              <a:gsLst>
                <a:gs pos="95000">
                  <a:srgbClr val="376FFF">
                    <a:alpha val="0"/>
                  </a:srgbClr>
                </a:gs>
                <a:gs pos="0">
                  <a:schemeClr val="accent2">
                    <a:alpha val="8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43" name="上箭头 442"/>
          <p:cNvSpPr/>
          <p:nvPr>
            <p:custDataLst>
              <p:tags r:id="rId20"/>
            </p:custDataLst>
          </p:nvPr>
        </p:nvSpPr>
        <p:spPr>
          <a:xfrm>
            <a:off x="6517584" y="1155164"/>
            <a:ext cx="484083" cy="539124"/>
          </a:xfrm>
          <a:prstGeom prst="upArrow">
            <a:avLst>
              <a:gd name="adj1" fmla="val 54584"/>
              <a:gd name="adj2" fmla="val 70496"/>
            </a:avLst>
          </a:prstGeom>
          <a:gradFill>
            <a:gsLst>
              <a:gs pos="0">
                <a:schemeClr val="accent1">
                  <a:alpha val="0"/>
                </a:schemeClr>
              </a:gs>
              <a:gs pos="72000">
                <a:schemeClr val="accent1">
                  <a:lumMod val="60000"/>
                  <a:lumOff val="40000"/>
                  <a:alpha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444" name="任意多边形 443"/>
          <p:cNvSpPr/>
          <p:nvPr>
            <p:custDataLst>
              <p:tags r:id="rId21"/>
            </p:custDataLst>
          </p:nvPr>
        </p:nvSpPr>
        <p:spPr>
          <a:xfrm>
            <a:off x="4529739" y="1038024"/>
            <a:ext cx="777343" cy="945585"/>
          </a:xfrm>
          <a:custGeom>
            <a:avLst/>
            <a:gdLst>
              <a:gd name="adj1" fmla="val 54584"/>
              <a:gd name="adj2" fmla="val 70496"/>
              <a:gd name="maxAdj2" fmla="*/ 100000 h ss"/>
              <a:gd name="a1" fmla="pin 0 adj1 100000"/>
              <a:gd name="a2" fmla="pin 0 adj2 maxAdj2"/>
              <a:gd name="y2" fmla="*/ ss a2 100000"/>
              <a:gd name="y3" fmla="+- b 0 y2"/>
              <a:gd name="dx1" fmla="*/ w a1 200000"/>
              <a:gd name="x1" fmla="+- hc 0 dx1"/>
              <a:gd name="x2" fmla="+- hc dx1 0"/>
              <a:gd name="dy1" fmla="*/ x1 y2 wd2"/>
              <a:gd name="y1" fmla="+- y2 0 dy1"/>
              <a:gd name="y4" fmla="+- y3 dy1 0"/>
            </a:gdLst>
            <a:ahLst/>
            <a:cxnLst>
              <a:cxn ang="3">
                <a:pos x="hc" y="t"/>
              </a:cxn>
              <a:cxn ang="cd2">
                <a:pos x="l" y="y2"/>
              </a:cxn>
              <a:cxn ang="cd4">
                <a:pos x="hc" y="b"/>
              </a:cxn>
              <a:cxn ang="0">
                <a:pos x="r" y="y2"/>
              </a:cxn>
            </a:cxnLst>
            <a:rect l="l" t="t" r="r" b="b"/>
            <a:pathLst>
              <a:path w="1102" h="1340">
                <a:moveTo>
                  <a:pt x="602" y="0"/>
                </a:moveTo>
                <a:lnTo>
                  <a:pt x="1102" y="704"/>
                </a:lnTo>
                <a:lnTo>
                  <a:pt x="999" y="849"/>
                </a:lnTo>
                <a:lnTo>
                  <a:pt x="931" y="849"/>
                </a:lnTo>
                <a:lnTo>
                  <a:pt x="931" y="945"/>
                </a:lnTo>
                <a:lnTo>
                  <a:pt x="722" y="1239"/>
                </a:lnTo>
                <a:lnTo>
                  <a:pt x="931" y="1239"/>
                </a:lnTo>
                <a:lnTo>
                  <a:pt x="931" y="1340"/>
                </a:lnTo>
                <a:lnTo>
                  <a:pt x="273" y="1340"/>
                </a:lnTo>
                <a:lnTo>
                  <a:pt x="273" y="849"/>
                </a:lnTo>
                <a:lnTo>
                  <a:pt x="0" y="849"/>
                </a:lnTo>
                <a:lnTo>
                  <a:pt x="602" y="0"/>
                </a:lnTo>
                <a:close/>
              </a:path>
            </a:pathLst>
          </a:custGeom>
          <a:gradFill>
            <a:gsLst>
              <a:gs pos="12000">
                <a:schemeClr val="accent1">
                  <a:alpha val="0"/>
                </a:schemeClr>
              </a:gs>
              <a:gs pos="100000">
                <a:schemeClr val="accent1">
                  <a:lumMod val="40000"/>
                  <a:lumOff val="60000"/>
                  <a:alpha val="69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endParaRPr>
          </a:p>
        </p:txBody>
      </p:sp>
      <p:sp>
        <p:nvSpPr>
          <p:cNvPr id="446" name="椭圆 445"/>
          <p:cNvSpPr/>
          <p:nvPr>
            <p:custDataLst>
              <p:tags r:id="rId22"/>
            </p:custDataLst>
          </p:nvPr>
        </p:nvSpPr>
        <p:spPr>
          <a:xfrm>
            <a:off x="4021664" y="1738745"/>
            <a:ext cx="3709656" cy="1572211"/>
          </a:xfrm>
          <a:prstGeom prst="ellipse">
            <a:avLst/>
          </a:prstGeom>
          <a:gradFill>
            <a:gsLst>
              <a:gs pos="0">
                <a:schemeClr val="accent1">
                  <a:lumMod val="5000"/>
                  <a:lumOff val="95000"/>
                  <a:alpha val="0"/>
                </a:schemeClr>
              </a:gs>
              <a:gs pos="80000">
                <a:schemeClr val="accent1">
                  <a:lumMod val="60000"/>
                  <a:lumOff val="40000"/>
                  <a:alpha val="30000"/>
                </a:schemeClr>
              </a:gs>
            </a:gsLst>
            <a:lin ang="5400000" scaled="0"/>
          </a:gradFill>
          <a:ln>
            <a:gradFill>
              <a:gsLst>
                <a:gs pos="26000">
                  <a:schemeClr val="accent1">
                    <a:alpha val="0"/>
                  </a:schemeClr>
                </a:gs>
                <a:gs pos="100000">
                  <a:schemeClr val="accent1">
                    <a:alpha val="55000"/>
                  </a:schemeClr>
                </a:gs>
              </a:gsLst>
              <a:lin ang="474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36195" numCol="1" spcCol="0" rtlCol="0" fromWordArt="0" anchor="ctr" anchorCtr="0" forceAA="0" compatLnSpc="1">
            <a:normAutofit/>
          </a:bodyPr>
          <a:p>
            <a:pPr lvl="0" algn="ctr">
              <a:buClrTx/>
              <a:buSzTx/>
              <a:buFontTx/>
            </a:pPr>
            <a:r>
              <a:rPr lang="zh-CN" altLang="en-US" b="1" dirty="0">
                <a:solidFill>
                  <a:schemeClr val="accent1"/>
                </a:solidFill>
                <a:latin typeface="+mn-ea"/>
                <a:cs typeface="+mn-ea"/>
                <a:sym typeface="+mn-ea"/>
              </a:rPr>
              <a:t>收益力争更高</a:t>
            </a:r>
            <a:br>
              <a:rPr lang="zh-CN" altLang="en-US" b="1" dirty="0">
                <a:solidFill>
                  <a:schemeClr val="accent1"/>
                </a:solidFill>
                <a:latin typeface="+mn-ea"/>
                <a:cs typeface="+mn-ea"/>
                <a:sym typeface="+mn-ea"/>
              </a:rPr>
            </a:br>
            <a:r>
              <a:rPr lang="zh-CN" altLang="en-US" b="1" dirty="0">
                <a:solidFill>
                  <a:schemeClr val="accent1"/>
                </a:solidFill>
                <a:latin typeface="+mn-ea"/>
                <a:cs typeface="+mn-ea"/>
                <a:sym typeface="+mn-ea"/>
              </a:rPr>
              <a:t>风险回撤更可控</a:t>
            </a:r>
            <a:endParaRPr lang="zh-CN" altLang="en-US" b="1" dirty="0">
              <a:solidFill>
                <a:schemeClr val="accent1"/>
              </a:solidFill>
              <a:latin typeface="+mn-ea"/>
              <a:cs typeface="+mn-ea"/>
              <a:sym typeface="+mn-ea"/>
            </a:endParaRPr>
          </a:p>
          <a:p>
            <a:pPr lvl="0" algn="ctr">
              <a:buClrTx/>
              <a:buSzTx/>
              <a:buFontTx/>
            </a:pPr>
            <a:r>
              <a:rPr lang="zh-CN" altLang="en-US" b="1" dirty="0">
                <a:solidFill>
                  <a:schemeClr val="accent1"/>
                </a:solidFill>
                <a:latin typeface="+mn-ea"/>
                <a:cs typeface="+mn-ea"/>
                <a:sym typeface="+mn-ea"/>
              </a:rPr>
              <a:t>大容量</a:t>
            </a:r>
            <a:endParaRPr lang="zh-CN" altLang="en-US" b="1" dirty="0">
              <a:solidFill>
                <a:schemeClr val="accent1"/>
              </a:solidFill>
              <a:latin typeface="+mn-ea"/>
              <a:cs typeface="+mn-ea"/>
              <a:sym typeface="+mn-ea"/>
            </a:endParaRPr>
          </a:p>
        </p:txBody>
      </p:sp>
      <p:sp>
        <p:nvSpPr>
          <p:cNvPr id="447" name="文本框 446"/>
          <p:cNvSpPr txBox="1"/>
          <p:nvPr>
            <p:custDataLst>
              <p:tags r:id="rId23"/>
            </p:custDataLst>
          </p:nvPr>
        </p:nvSpPr>
        <p:spPr>
          <a:xfrm>
            <a:off x="873125" y="5429885"/>
            <a:ext cx="10649585" cy="795020"/>
          </a:xfrm>
          <a:prstGeom prst="rect">
            <a:avLst/>
          </a:prstGeom>
          <a:noFill/>
        </p:spPr>
        <p:txBody>
          <a:bodyPr wrap="square" rtlCol="0" anchor="t">
            <a:normAutofit/>
          </a:bodyPr>
          <a:p>
            <a:pPr indent="0" algn="ctr" fontAlgn="auto">
              <a:lnSpc>
                <a:spcPct val="110000"/>
              </a:lnSpc>
            </a:pPr>
            <a:r>
              <a:rPr lang="zh-CN" sz="2000" b="1">
                <a:solidFill>
                  <a:schemeClr val="tx1"/>
                </a:solidFill>
              </a:rPr>
              <a:t>红利打底，力争穿越牛熊</a:t>
            </a:r>
            <a:r>
              <a:rPr lang="zh-CN" altLang="en-US" sz="2000" b="1">
                <a:solidFill>
                  <a:schemeClr val="tx1"/>
                </a:solidFill>
              </a:rPr>
              <a:t>，追求投资者获得感</a:t>
            </a:r>
            <a:endParaRPr lang="zh-CN" altLang="en-US" sz="2000" b="1">
              <a:solidFill>
                <a:schemeClr val="tx1"/>
              </a:solidFill>
            </a:endParaRPr>
          </a:p>
          <a:p>
            <a:pPr indent="0" algn="ctr" fontAlgn="auto">
              <a:lnSpc>
                <a:spcPct val="110000"/>
              </a:lnSpc>
            </a:pPr>
            <a:r>
              <a:rPr lang="zh-CN" altLang="en-US" sz="2000" b="1">
                <a:solidFill>
                  <a:schemeClr val="tx1"/>
                </a:solidFill>
              </a:rPr>
              <a:t>适合投资者：追求长期稳健超额收益、能接受短期小幅波动、需分散组合风险的投资者</a:t>
            </a:r>
            <a:endParaRPr lang="zh-CN" altLang="en-US" sz="2000" b="1">
              <a:solidFill>
                <a:schemeClr val="tx1"/>
              </a:solidFill>
            </a:endParaRPr>
          </a:p>
        </p:txBody>
      </p:sp>
    </p:spTree>
    <p:custDataLst>
      <p:tags r:id="rId2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百嘉瑞丰量化选股混合</a:t>
            </a: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产品要素</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4" name="Bullet4"/>
          <p:cNvSpPr>
            <a:spLocks noChangeArrowheads="1"/>
          </p:cNvSpPr>
          <p:nvPr/>
        </p:nvSpPr>
        <p:spPr bwMode="auto">
          <a:xfrm>
            <a:off x="2551896" y="831371"/>
            <a:ext cx="6822992" cy="468000"/>
          </a:xfrm>
          <a:prstGeom prst="roundRect">
            <a:avLst>
              <a:gd name="adj" fmla="val 50000"/>
            </a:avLst>
          </a:prstGeom>
          <a:solidFill>
            <a:schemeClr val="accent1">
              <a:lumMod val="75000"/>
            </a:schemeClr>
          </a:solidFill>
          <a:ln w="57150" cap="rnd">
            <a:noFill/>
            <a:prstDash val="solid"/>
            <a:round/>
          </a:ln>
          <a:effectLst>
            <a:outerShdw blurRad="254000" dist="1270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p>
            <a:pPr algn="ctr" defTabSz="913765"/>
            <a:r>
              <a:rPr lang="en-US" altLang="zh-CN" b="1" dirty="0">
                <a:solidFill>
                  <a:srgbClr val="FFFFFF"/>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A</a:t>
            </a:r>
            <a:r>
              <a:rPr lang="zh-CN" altLang="en-US" b="1" dirty="0">
                <a:solidFill>
                  <a:srgbClr val="FFFFFF"/>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类：</a:t>
            </a:r>
            <a:r>
              <a:rPr lang="en-US" altLang="zh-CN" b="1" dirty="0">
                <a:solidFill>
                  <a:srgbClr val="FFFFFF"/>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025466   C</a:t>
            </a:r>
            <a:r>
              <a:rPr lang="zh-CN" altLang="en-US" b="1" dirty="0">
                <a:solidFill>
                  <a:srgbClr val="FFFFFF"/>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类：</a:t>
            </a:r>
            <a:r>
              <a:rPr lang="en-US" altLang="zh-CN" b="1" dirty="0">
                <a:solidFill>
                  <a:srgbClr val="FFFFFF"/>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025467</a:t>
            </a:r>
            <a:endParaRPr lang="en-US" b="1" dirty="0">
              <a:solidFill>
                <a:srgbClr val="FFFFFF"/>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aphicFrame>
        <p:nvGraphicFramePr>
          <p:cNvPr id="3" name="表格 2"/>
          <p:cNvGraphicFramePr/>
          <p:nvPr>
            <p:custDataLst>
              <p:tags r:id="rId1"/>
            </p:custDataLst>
          </p:nvPr>
        </p:nvGraphicFramePr>
        <p:xfrm>
          <a:off x="484505" y="1393825"/>
          <a:ext cx="5445125" cy="4693920"/>
        </p:xfrm>
        <a:graphic>
          <a:graphicData uri="http://schemas.openxmlformats.org/drawingml/2006/table">
            <a:tbl>
              <a:tblPr/>
              <a:tblGrid>
                <a:gridCol w="734060"/>
                <a:gridCol w="4711065"/>
              </a:tblGrid>
              <a:tr h="184785">
                <a:tc>
                  <a:txBody>
                    <a:bodyPr/>
                    <a:p>
                      <a:pPr algn="ctr" fontAlgn="ctr"/>
                      <a:r>
                        <a:rPr lang="zh-CN" altLang="en-US" sz="1000" b="0" i="0">
                          <a:solidFill>
                            <a:srgbClr val="000000"/>
                          </a:solidFill>
                          <a:latin typeface="黑体" panose="02010609060101010101" charset="-122"/>
                          <a:ea typeface="黑体" panose="02010609060101010101" charset="-122"/>
                        </a:rPr>
                        <a:t>运作方式</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zh-CN" altLang="en-US" sz="1000" b="0" i="0">
                          <a:solidFill>
                            <a:srgbClr val="000000"/>
                          </a:solidFill>
                          <a:latin typeface="黑体" panose="02010609060101010101" charset="-122"/>
                          <a:ea typeface="黑体" panose="02010609060101010101" charset="-122"/>
                        </a:rPr>
                        <a:t>契约型开放式</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95605">
                <a:tc>
                  <a:txBody>
                    <a:bodyPr/>
                    <a:p>
                      <a:pPr algn="ctr" fontAlgn="ctr"/>
                      <a:r>
                        <a:rPr lang="zh-CN" altLang="en-US" sz="1000" b="0" i="0">
                          <a:solidFill>
                            <a:srgbClr val="000000"/>
                          </a:solidFill>
                          <a:latin typeface="黑体" panose="02010609060101010101" charset="-122"/>
                          <a:ea typeface="黑体" panose="02010609060101010101" charset="-122"/>
                        </a:rPr>
                        <a:t>投资目标</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l" fontAlgn="ctr"/>
                      <a:r>
                        <a:rPr lang="zh-CN" altLang="en-US" sz="1000" b="0" i="0">
                          <a:solidFill>
                            <a:srgbClr val="000000"/>
                          </a:solidFill>
                          <a:latin typeface="黑体" panose="02010609060101010101" charset="-122"/>
                          <a:ea typeface="黑体" panose="02010609060101010101" charset="-122"/>
                        </a:rPr>
                        <a:t>本基金在严格控制风险的前提下，通过采用量化模型投资，力求为基金份额持有人获取持续稳定的超越业绩比较基准的投资回报。</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210560">
                <a:tc>
                  <a:txBody>
                    <a:bodyPr/>
                    <a:p>
                      <a:pPr algn="ctr" fontAlgn="ctr"/>
                      <a:r>
                        <a:rPr lang="zh-CN" altLang="en-US" sz="1000" b="0" i="0">
                          <a:solidFill>
                            <a:srgbClr val="000000"/>
                          </a:solidFill>
                          <a:latin typeface="黑体" panose="02010609060101010101" charset="-122"/>
                          <a:ea typeface="黑体" panose="02010609060101010101" charset="-122"/>
                        </a:rPr>
                        <a:t>投资范围及比例</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l" fontAlgn="ctr"/>
                      <a:r>
                        <a:rPr lang="zh-CN" altLang="en-US" sz="1000" b="0" i="0">
                          <a:solidFill>
                            <a:srgbClr val="000000"/>
                          </a:solidFill>
                          <a:latin typeface="黑体" panose="02010609060101010101" charset="-122"/>
                          <a:ea typeface="黑体" panose="02010609060101010101" charset="-122"/>
                        </a:rPr>
                        <a:t>本基金的投资范围为具有良好流动性的金融工具，包括国内依法发行上市的股票（包括主板、科创板、创业板以及其他经中国证监会允许发行的股票）、存托凭证、债券（包括国债、地方政府债、金融债、企业债、公司债、政府支持债券、政府支持机构债、次级债、可转换债券、分离交易可转换债券、央行票据、中期票据、短期融资券（含超短期融资券）、可交换债券）、资产支持证券、债券回购、银行存款（包括定期存款、协议存款、通知存款等）、同业存单、股指期货、国债期货、股票期权以及法律法规或中国证监会允许基金投资的其他金融工具（但须符合中国证监会的相关规定）。</a:t>
                      </a:r>
                      <a:br>
                        <a:rPr lang="zh-CN" altLang="en-US" sz="1000" b="0" i="0">
                          <a:solidFill>
                            <a:srgbClr val="000000"/>
                          </a:solidFill>
                          <a:latin typeface="黑体" panose="02010609060101010101" charset="-122"/>
                          <a:ea typeface="黑体" panose="02010609060101010101" charset="-122"/>
                        </a:rPr>
                      </a:br>
                      <a:r>
                        <a:rPr lang="zh-CN" altLang="en-US" sz="1000" b="0" i="0">
                          <a:solidFill>
                            <a:srgbClr val="000000"/>
                          </a:solidFill>
                          <a:latin typeface="黑体" panose="02010609060101010101" charset="-122"/>
                          <a:ea typeface="黑体" panose="02010609060101010101" charset="-122"/>
                        </a:rPr>
                        <a:t>如法律法规或监管机构以后允许基金投资其他品种，基金管理人在履行适当程序后，可以将其纳入投资范围。</a:t>
                      </a:r>
                      <a:br>
                        <a:rPr lang="zh-CN" altLang="en-US" sz="1000" b="0" i="0">
                          <a:solidFill>
                            <a:srgbClr val="000000"/>
                          </a:solidFill>
                          <a:latin typeface="黑体" panose="02010609060101010101" charset="-122"/>
                          <a:ea typeface="黑体" panose="02010609060101010101" charset="-122"/>
                        </a:rPr>
                      </a:br>
                      <a:br>
                        <a:rPr lang="zh-CN" altLang="en-US" sz="1000" b="0" i="0">
                          <a:solidFill>
                            <a:srgbClr val="000000"/>
                          </a:solidFill>
                          <a:latin typeface="黑体" panose="02010609060101010101" charset="-122"/>
                          <a:ea typeface="黑体" panose="02010609060101010101" charset="-122"/>
                        </a:rPr>
                      </a:br>
                      <a:r>
                        <a:rPr lang="zh-CN" altLang="en-US" sz="1000" b="0" i="0">
                          <a:solidFill>
                            <a:srgbClr val="000000"/>
                          </a:solidFill>
                          <a:latin typeface="黑体" panose="02010609060101010101" charset="-122"/>
                          <a:ea typeface="黑体" panose="02010609060101010101" charset="-122"/>
                        </a:rPr>
                        <a:t>基金的投资组合比例为：本基金股票及存托凭证投资占基金资产的比例为</a:t>
                      </a:r>
                      <a:r>
                        <a:rPr lang="en-US" altLang="zh-CN" sz="1000" b="0" i="0">
                          <a:solidFill>
                            <a:srgbClr val="000000"/>
                          </a:solidFill>
                          <a:latin typeface="黑体" panose="02010609060101010101" charset="-122"/>
                          <a:ea typeface="黑体" panose="02010609060101010101" charset="-122"/>
                        </a:rPr>
                        <a:t>60%-95%</a:t>
                      </a:r>
                      <a:r>
                        <a:rPr lang="zh-CN" altLang="en-US" sz="1000" b="0" i="0">
                          <a:solidFill>
                            <a:srgbClr val="000000"/>
                          </a:solidFill>
                          <a:latin typeface="黑体" panose="02010609060101010101" charset="-122"/>
                          <a:ea typeface="黑体" panose="02010609060101010101" charset="-122"/>
                        </a:rPr>
                        <a:t>；每个交易日日终在扣除股指期货合约、国债期货合约和股票期权合约需缴纳的交易保证金后，现金或者到期日在一年以内的政府债券不低于基金资产净值的</a:t>
                      </a:r>
                      <a:r>
                        <a:rPr lang="en-US" altLang="zh-CN" sz="1000" b="0" i="0">
                          <a:solidFill>
                            <a:srgbClr val="000000"/>
                          </a:solidFill>
                          <a:latin typeface="黑体" panose="02010609060101010101" charset="-122"/>
                          <a:ea typeface="黑体" panose="02010609060101010101" charset="-122"/>
                        </a:rPr>
                        <a:t>5%</a:t>
                      </a:r>
                      <a:r>
                        <a:rPr lang="zh-CN" altLang="en-US" sz="1000" b="0" i="0">
                          <a:solidFill>
                            <a:srgbClr val="000000"/>
                          </a:solidFill>
                          <a:latin typeface="黑体" panose="02010609060101010101" charset="-122"/>
                          <a:ea typeface="黑体" panose="02010609060101010101" charset="-122"/>
                        </a:rPr>
                        <a:t>，其中现金不包括结算备付金、存出保证金、应收申购款等。</a:t>
                      </a:r>
                      <a:br>
                        <a:rPr lang="zh-CN" altLang="en-US" sz="1000" b="0" i="0">
                          <a:solidFill>
                            <a:srgbClr val="000000"/>
                          </a:solidFill>
                          <a:latin typeface="黑体" panose="02010609060101010101" charset="-122"/>
                          <a:ea typeface="黑体" panose="02010609060101010101" charset="-122"/>
                        </a:rPr>
                      </a:br>
                      <a:r>
                        <a:rPr lang="zh-CN" altLang="en-US" sz="1000" b="0" i="0">
                          <a:solidFill>
                            <a:srgbClr val="000000"/>
                          </a:solidFill>
                          <a:latin typeface="黑体" panose="02010609060101010101" charset="-122"/>
                          <a:ea typeface="黑体" panose="02010609060101010101" charset="-122"/>
                        </a:rPr>
                        <a:t>如果法律法规或监管机构对该比例要求有变更的，在履行适当程序后，以变更后的比例为准，本基金的投资比例会做相应调整。</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59410">
                <a:tc>
                  <a:txBody>
                    <a:bodyPr/>
                    <a:p>
                      <a:pPr algn="ctr" fontAlgn="ctr"/>
                      <a:r>
                        <a:rPr lang="zh-CN" altLang="en-US" sz="1000" b="0" i="0">
                          <a:solidFill>
                            <a:srgbClr val="000000"/>
                          </a:solidFill>
                          <a:latin typeface="黑体" panose="02010609060101010101" charset="-122"/>
                          <a:ea typeface="黑体" panose="02010609060101010101" charset="-122"/>
                        </a:rPr>
                        <a:t>业绩比较基准</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l" fontAlgn="ctr"/>
                      <a:r>
                        <a:rPr lang="zh-CN" altLang="en-US" sz="1000" b="0" i="0">
                          <a:solidFill>
                            <a:srgbClr val="000000"/>
                          </a:solidFill>
                          <a:latin typeface="黑体" panose="02010609060101010101" charset="-122"/>
                          <a:ea typeface="黑体" panose="02010609060101010101" charset="-122"/>
                        </a:rPr>
                        <a:t>中证</a:t>
                      </a:r>
                      <a:r>
                        <a:rPr lang="en-US" altLang="zh-CN" sz="1000" b="0" i="0">
                          <a:solidFill>
                            <a:srgbClr val="000000"/>
                          </a:solidFill>
                          <a:latin typeface="黑体" panose="02010609060101010101" charset="-122"/>
                          <a:ea typeface="黑体" panose="02010609060101010101" charset="-122"/>
                        </a:rPr>
                        <a:t>500</a:t>
                      </a:r>
                      <a:r>
                        <a:rPr lang="zh-CN" altLang="en-US" sz="1000" b="0" i="0">
                          <a:solidFill>
                            <a:srgbClr val="000000"/>
                          </a:solidFill>
                          <a:latin typeface="黑体" panose="02010609060101010101" charset="-122"/>
                          <a:ea typeface="黑体" panose="02010609060101010101" charset="-122"/>
                        </a:rPr>
                        <a:t>指数收益率</a:t>
                      </a:r>
                      <a:r>
                        <a:rPr lang="en-US" altLang="zh-CN" sz="1000" b="0" i="0">
                          <a:solidFill>
                            <a:srgbClr val="000000"/>
                          </a:solidFill>
                          <a:latin typeface="黑体" panose="02010609060101010101" charset="-122"/>
                          <a:ea typeface="黑体" panose="02010609060101010101" charset="-122"/>
                        </a:rPr>
                        <a:t>×90%</a:t>
                      </a:r>
                      <a:r>
                        <a:rPr lang="zh-CN" altLang="en-US" sz="1000" b="0" i="0">
                          <a:solidFill>
                            <a:srgbClr val="000000"/>
                          </a:solidFill>
                          <a:latin typeface="黑体" panose="02010609060101010101" charset="-122"/>
                          <a:ea typeface="黑体" panose="02010609060101010101" charset="-122"/>
                        </a:rPr>
                        <a:t>＋银行活期存款利率</a:t>
                      </a:r>
                      <a:r>
                        <a:rPr lang="en-US" altLang="zh-CN" sz="1000" b="0" i="0">
                          <a:solidFill>
                            <a:srgbClr val="000000"/>
                          </a:solidFill>
                          <a:latin typeface="黑体" panose="02010609060101010101" charset="-122"/>
                          <a:ea typeface="黑体" panose="02010609060101010101" charset="-122"/>
                        </a:rPr>
                        <a:t>(</a:t>
                      </a:r>
                      <a:r>
                        <a:rPr lang="zh-CN" altLang="en-US" sz="1000" b="0" i="0">
                          <a:solidFill>
                            <a:srgbClr val="000000"/>
                          </a:solidFill>
                          <a:latin typeface="黑体" panose="02010609060101010101" charset="-122"/>
                          <a:ea typeface="黑体" panose="02010609060101010101" charset="-122"/>
                        </a:rPr>
                        <a:t>税后</a:t>
                      </a:r>
                      <a:r>
                        <a:rPr lang="en-US" altLang="zh-CN" sz="1000" b="0" i="0">
                          <a:solidFill>
                            <a:srgbClr val="000000"/>
                          </a:solidFill>
                          <a:latin typeface="黑体" panose="02010609060101010101" charset="-122"/>
                          <a:ea typeface="黑体" panose="02010609060101010101" charset="-122"/>
                        </a:rPr>
                        <a:t>)×10%</a:t>
                      </a:r>
                      <a:endParaRPr lang="en-US" altLang="zh-CN"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58775">
                <a:tc>
                  <a:txBody>
                    <a:bodyPr/>
                    <a:p>
                      <a:pPr algn="ctr" fontAlgn="ctr"/>
                      <a:r>
                        <a:rPr lang="zh-CN" altLang="en-US" sz="1000" b="0" i="0">
                          <a:solidFill>
                            <a:srgbClr val="000000"/>
                          </a:solidFill>
                          <a:latin typeface="黑体" panose="02010609060101010101" charset="-122"/>
                          <a:ea typeface="黑体" panose="02010609060101010101" charset="-122"/>
                        </a:rPr>
                        <a:t>风险收益特征</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l" fontAlgn="ctr"/>
                      <a:r>
                        <a:rPr lang="zh-CN" altLang="en-US" sz="1000" b="0" i="0">
                          <a:solidFill>
                            <a:srgbClr val="000000"/>
                          </a:solidFill>
                          <a:latin typeface="黑体" panose="02010609060101010101" charset="-122"/>
                          <a:ea typeface="黑体" panose="02010609060101010101" charset="-122"/>
                        </a:rPr>
                        <a:t>本基金为混合型基金，预期收益和预期风险高于货币市场基金和债券型基金，但低于股票型基金。</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84785">
                <a:tc>
                  <a:txBody>
                    <a:bodyPr/>
                    <a:p>
                      <a:pPr algn="ctr" fontAlgn="ctr"/>
                      <a:r>
                        <a:rPr lang="zh-CN" altLang="en-US" sz="1000" b="0" i="0">
                          <a:solidFill>
                            <a:srgbClr val="000000"/>
                          </a:solidFill>
                          <a:latin typeface="黑体" panose="02010609060101010101" charset="-122"/>
                          <a:ea typeface="黑体" panose="02010609060101010101" charset="-122"/>
                        </a:rPr>
                        <a:t>托管人</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zh-CN" altLang="en-US" sz="1000" b="0" i="0">
                          <a:solidFill>
                            <a:srgbClr val="000000"/>
                          </a:solidFill>
                          <a:latin typeface="黑体" panose="02010609060101010101" charset="-122"/>
                          <a:ea typeface="黑体" panose="02010609060101010101" charset="-122"/>
                        </a:rPr>
                        <a:t>广发证券股份有限公司</a:t>
                      </a:r>
                      <a:endParaRPr lang="zh-CN" altLang="en-US" sz="10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graphicFrame>
        <p:nvGraphicFramePr>
          <p:cNvPr id="7" name="表格 6"/>
          <p:cNvGraphicFramePr/>
          <p:nvPr>
            <p:custDataLst>
              <p:tags r:id="rId2"/>
            </p:custDataLst>
          </p:nvPr>
        </p:nvGraphicFramePr>
        <p:xfrm>
          <a:off x="6101080" y="1393825"/>
          <a:ext cx="5476875" cy="4655820"/>
        </p:xfrm>
        <a:graphic>
          <a:graphicData uri="http://schemas.openxmlformats.org/drawingml/2006/table">
            <a:tbl>
              <a:tblPr/>
              <a:tblGrid>
                <a:gridCol w="997585"/>
                <a:gridCol w="1690370"/>
                <a:gridCol w="1972945"/>
                <a:gridCol w="815975"/>
              </a:tblGrid>
              <a:tr h="246380">
                <a:tc gridSpan="2">
                  <a:txBody>
                    <a:bodyPr/>
                    <a:p>
                      <a:pPr algn="ctr" fontAlgn="ctr"/>
                      <a:r>
                        <a:rPr lang="zh-CN" altLang="en-US" sz="1200" b="0" i="0">
                          <a:solidFill>
                            <a:srgbClr val="000000"/>
                          </a:solidFill>
                          <a:latin typeface="黑体" panose="02010609060101010101" charset="-122"/>
                          <a:ea typeface="黑体" panose="02010609060101010101" charset="-122"/>
                        </a:rPr>
                        <a:t>费率结构</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黑体" panose="02010609060101010101" charset="-122"/>
                          <a:ea typeface="黑体" panose="02010609060101010101" charset="-122"/>
                        </a:rPr>
                        <a:t>A</a:t>
                      </a:r>
                      <a:r>
                        <a:rPr lang="zh-CN" altLang="en-US" sz="1200" b="0" i="0">
                          <a:solidFill>
                            <a:srgbClr val="000000"/>
                          </a:solidFill>
                          <a:latin typeface="黑体" panose="02010609060101010101" charset="-122"/>
                          <a:ea typeface="黑体" panose="02010609060101010101" charset="-122"/>
                        </a:rPr>
                        <a:t>类</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C</a:t>
                      </a:r>
                      <a:r>
                        <a:rPr lang="zh-CN" altLang="en-US" sz="1200" b="0" i="0">
                          <a:solidFill>
                            <a:srgbClr val="000000"/>
                          </a:solidFill>
                          <a:latin typeface="黑体" panose="02010609060101010101" charset="-122"/>
                          <a:ea typeface="黑体" panose="02010609060101010101" charset="-122"/>
                        </a:rPr>
                        <a:t>类</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r>
              <a:tr h="245745">
                <a:tc rowSpan="4">
                  <a:txBody>
                    <a:bodyPr/>
                    <a:p>
                      <a:pPr algn="ctr" fontAlgn="ctr"/>
                      <a:r>
                        <a:rPr lang="zh-CN" altLang="en-US" sz="1200" b="0" i="0">
                          <a:solidFill>
                            <a:srgbClr val="000000"/>
                          </a:solidFill>
                          <a:latin typeface="黑体" panose="02010609060101010101" charset="-122"/>
                          <a:ea typeface="黑体" panose="02010609060101010101" charset="-122"/>
                        </a:rPr>
                        <a:t>认购费率</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M&lt;100</a:t>
                      </a:r>
                      <a:r>
                        <a:rPr lang="zh-CN" altLang="en-US" sz="1200" b="0" i="0">
                          <a:solidFill>
                            <a:srgbClr val="000000"/>
                          </a:solidFill>
                          <a:latin typeface="黑体" panose="02010609060101010101" charset="-122"/>
                          <a:ea typeface="黑体" panose="02010609060101010101" charset="-122"/>
                        </a:rPr>
                        <a:t>万元</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1.20%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4">
                  <a:txBody>
                    <a:bodyPr/>
                    <a:p>
                      <a:pPr algn="ctr" fontAlgn="ctr"/>
                      <a:r>
                        <a:rPr lang="en-US" altLang="zh-CN" sz="1200" b="0" i="0">
                          <a:solidFill>
                            <a:srgbClr val="000000"/>
                          </a:solidFill>
                          <a:latin typeface="黑体" panose="02010609060101010101" charset="-122"/>
                          <a:ea typeface="黑体" panose="02010609060101010101" charset="-122"/>
                        </a:rPr>
                        <a:t>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463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en-US" altLang="zh-CN" sz="1200" b="0" i="0">
                          <a:solidFill>
                            <a:srgbClr val="000000"/>
                          </a:solidFill>
                          <a:latin typeface="黑体" panose="02010609060101010101" charset="-122"/>
                          <a:ea typeface="黑体" panose="02010609060101010101" charset="-122"/>
                        </a:rPr>
                        <a:t>100</a:t>
                      </a:r>
                      <a:r>
                        <a:rPr lang="zh-CN" altLang="en-US" sz="1200" b="0" i="0">
                          <a:solidFill>
                            <a:srgbClr val="000000"/>
                          </a:solidFill>
                          <a:latin typeface="黑体" panose="02010609060101010101" charset="-122"/>
                          <a:ea typeface="黑体" panose="02010609060101010101" charset="-122"/>
                        </a:rPr>
                        <a:t>万元</a:t>
                      </a:r>
                      <a:r>
                        <a:rPr lang="en-US" altLang="zh-CN" sz="1200" b="0" i="0">
                          <a:solidFill>
                            <a:srgbClr val="000000"/>
                          </a:solidFill>
                          <a:latin typeface="黑体" panose="02010609060101010101" charset="-122"/>
                          <a:ea typeface="黑体" panose="02010609060101010101" charset="-122"/>
                        </a:rPr>
                        <a:t>≤M&lt;300</a:t>
                      </a:r>
                      <a:r>
                        <a:rPr lang="zh-CN" altLang="en-US" sz="1200" b="0" i="0">
                          <a:solidFill>
                            <a:srgbClr val="000000"/>
                          </a:solidFill>
                          <a:latin typeface="黑体" panose="02010609060101010101" charset="-122"/>
                          <a:ea typeface="黑体" panose="02010609060101010101" charset="-122"/>
                        </a:rPr>
                        <a:t>万元</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0.60%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2463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en-US" altLang="zh-CN" sz="1200" b="0" i="0">
                          <a:solidFill>
                            <a:srgbClr val="000000"/>
                          </a:solidFill>
                          <a:latin typeface="黑体" panose="02010609060101010101" charset="-122"/>
                          <a:ea typeface="黑体" panose="02010609060101010101" charset="-122"/>
                        </a:rPr>
                        <a:t>300</a:t>
                      </a:r>
                      <a:r>
                        <a:rPr lang="zh-CN" altLang="en-US" sz="1200" b="0" i="0">
                          <a:solidFill>
                            <a:srgbClr val="000000"/>
                          </a:solidFill>
                          <a:latin typeface="黑体" panose="02010609060101010101" charset="-122"/>
                          <a:ea typeface="黑体" panose="02010609060101010101" charset="-122"/>
                        </a:rPr>
                        <a:t>万元</a:t>
                      </a:r>
                      <a:r>
                        <a:rPr lang="en-US" altLang="zh-CN" sz="1200" b="0" i="0">
                          <a:solidFill>
                            <a:srgbClr val="000000"/>
                          </a:solidFill>
                          <a:latin typeface="黑体" panose="02010609060101010101" charset="-122"/>
                          <a:ea typeface="黑体" panose="02010609060101010101" charset="-122"/>
                        </a:rPr>
                        <a:t>≤M&lt;500</a:t>
                      </a:r>
                      <a:r>
                        <a:rPr lang="zh-CN" altLang="en-US" sz="1200" b="0" i="0">
                          <a:solidFill>
                            <a:srgbClr val="000000"/>
                          </a:solidFill>
                          <a:latin typeface="黑体" panose="02010609060101010101" charset="-122"/>
                          <a:ea typeface="黑体" panose="02010609060101010101" charset="-122"/>
                        </a:rPr>
                        <a:t>万元</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0.20%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4800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黑体" panose="02010609060101010101" charset="-122"/>
                          <a:ea typeface="黑体" panose="02010609060101010101" charset="-122"/>
                        </a:rPr>
                        <a:t>M≥500</a:t>
                      </a:r>
                      <a:r>
                        <a:rPr lang="zh-CN" altLang="en-US" sz="1200" b="0" i="0">
                          <a:solidFill>
                            <a:srgbClr val="000000"/>
                          </a:solidFill>
                          <a:latin typeface="黑体" panose="02010609060101010101" charset="-122"/>
                          <a:ea typeface="黑体" panose="02010609060101010101" charset="-122"/>
                        </a:rPr>
                        <a:t>万元</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zh-CN" altLang="en-US" sz="1200" b="0" i="0">
                          <a:solidFill>
                            <a:srgbClr val="000000"/>
                          </a:solidFill>
                          <a:latin typeface="黑体" panose="02010609060101010101" charset="-122"/>
                          <a:ea typeface="黑体" panose="02010609060101010101" charset="-122"/>
                        </a:rPr>
                        <a:t>按笔收取</a:t>
                      </a:r>
                      <a:r>
                        <a:rPr lang="en-US" altLang="zh-CN" sz="1200" b="0" i="0">
                          <a:solidFill>
                            <a:srgbClr val="000000"/>
                          </a:solidFill>
                          <a:latin typeface="黑体" panose="02010609060101010101" charset="-122"/>
                          <a:ea typeface="黑体" panose="02010609060101010101" charset="-122"/>
                        </a:rPr>
                        <a:t>,1,000</a:t>
                      </a:r>
                      <a:r>
                        <a:rPr lang="zh-CN" altLang="en-US" sz="1200" b="0" i="0">
                          <a:solidFill>
                            <a:srgbClr val="000000"/>
                          </a:solidFill>
                          <a:latin typeface="黑体" panose="02010609060101010101" charset="-122"/>
                          <a:ea typeface="黑体" panose="02010609060101010101" charset="-122"/>
                        </a:rPr>
                        <a:t>元</a:t>
                      </a:r>
                      <a:r>
                        <a:rPr lang="en-US" altLang="zh-CN" sz="1200" b="0" i="0">
                          <a:solidFill>
                            <a:srgbClr val="000000"/>
                          </a:solidFill>
                          <a:latin typeface="黑体" panose="02010609060101010101" charset="-122"/>
                          <a:ea typeface="黑体" panose="02010609060101010101" charset="-122"/>
                        </a:rPr>
                        <a:t>/</a:t>
                      </a:r>
                      <a:r>
                        <a:rPr lang="zh-CN" altLang="en-US" sz="1200" b="0" i="0">
                          <a:solidFill>
                            <a:srgbClr val="000000"/>
                          </a:solidFill>
                          <a:latin typeface="黑体" panose="02010609060101010101" charset="-122"/>
                          <a:ea typeface="黑体" panose="02010609060101010101" charset="-122"/>
                        </a:rPr>
                        <a:t>笔</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245745">
                <a:tc rowSpan="4">
                  <a:txBody>
                    <a:bodyPr/>
                    <a:p>
                      <a:pPr algn="ctr" fontAlgn="ctr"/>
                      <a:r>
                        <a:rPr lang="zh-CN" altLang="en-US" sz="1200" b="0" i="0">
                          <a:solidFill>
                            <a:srgbClr val="000000"/>
                          </a:solidFill>
                          <a:latin typeface="黑体" panose="02010609060101010101" charset="-122"/>
                          <a:ea typeface="黑体" panose="02010609060101010101" charset="-122"/>
                        </a:rPr>
                        <a:t>申购费率</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M&lt;100</a:t>
                      </a:r>
                      <a:r>
                        <a:rPr lang="zh-CN" altLang="en-US" sz="1200" b="0" i="0">
                          <a:solidFill>
                            <a:srgbClr val="000000"/>
                          </a:solidFill>
                          <a:latin typeface="黑体" panose="02010609060101010101" charset="-122"/>
                          <a:ea typeface="黑体" panose="02010609060101010101" charset="-122"/>
                        </a:rPr>
                        <a:t>万元</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1.50%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4">
                  <a:txBody>
                    <a:bodyPr/>
                    <a:p>
                      <a:pPr algn="ctr" fontAlgn="ctr"/>
                      <a:r>
                        <a:rPr lang="en-US" altLang="zh-CN" sz="1200" b="0" i="0">
                          <a:solidFill>
                            <a:srgbClr val="000000"/>
                          </a:solidFill>
                          <a:latin typeface="黑体" panose="02010609060101010101" charset="-122"/>
                          <a:ea typeface="黑体" panose="02010609060101010101" charset="-122"/>
                        </a:rPr>
                        <a:t>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463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en-US" altLang="zh-CN" sz="1200" b="0" i="0">
                          <a:solidFill>
                            <a:srgbClr val="000000"/>
                          </a:solidFill>
                          <a:latin typeface="黑体" panose="02010609060101010101" charset="-122"/>
                          <a:ea typeface="黑体" panose="02010609060101010101" charset="-122"/>
                        </a:rPr>
                        <a:t>100</a:t>
                      </a:r>
                      <a:r>
                        <a:rPr lang="zh-CN" altLang="en-US" sz="1200" b="0" i="0">
                          <a:solidFill>
                            <a:srgbClr val="000000"/>
                          </a:solidFill>
                          <a:latin typeface="黑体" panose="02010609060101010101" charset="-122"/>
                          <a:ea typeface="黑体" panose="02010609060101010101" charset="-122"/>
                        </a:rPr>
                        <a:t>万元</a:t>
                      </a:r>
                      <a:r>
                        <a:rPr lang="en-US" altLang="zh-CN" sz="1200" b="0" i="0">
                          <a:solidFill>
                            <a:srgbClr val="000000"/>
                          </a:solidFill>
                          <a:latin typeface="黑体" panose="02010609060101010101" charset="-122"/>
                          <a:ea typeface="黑体" panose="02010609060101010101" charset="-122"/>
                        </a:rPr>
                        <a:t>≤M&lt;300</a:t>
                      </a:r>
                      <a:r>
                        <a:rPr lang="zh-CN" altLang="en-US" sz="1200" b="0" i="0">
                          <a:solidFill>
                            <a:srgbClr val="000000"/>
                          </a:solidFill>
                          <a:latin typeface="黑体" panose="02010609060101010101" charset="-122"/>
                          <a:ea typeface="黑体" panose="02010609060101010101" charset="-122"/>
                        </a:rPr>
                        <a:t>万元</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0.80%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2463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en-US" altLang="zh-CN" sz="1200" b="0" i="0">
                          <a:solidFill>
                            <a:srgbClr val="000000"/>
                          </a:solidFill>
                          <a:latin typeface="黑体" panose="02010609060101010101" charset="-122"/>
                          <a:ea typeface="黑体" panose="02010609060101010101" charset="-122"/>
                        </a:rPr>
                        <a:t>300</a:t>
                      </a:r>
                      <a:r>
                        <a:rPr lang="zh-CN" altLang="en-US" sz="1200" b="0" i="0">
                          <a:solidFill>
                            <a:srgbClr val="000000"/>
                          </a:solidFill>
                          <a:latin typeface="黑体" panose="02010609060101010101" charset="-122"/>
                          <a:ea typeface="黑体" panose="02010609060101010101" charset="-122"/>
                        </a:rPr>
                        <a:t>万元</a:t>
                      </a:r>
                      <a:r>
                        <a:rPr lang="en-US" altLang="zh-CN" sz="1200" b="0" i="0">
                          <a:solidFill>
                            <a:srgbClr val="000000"/>
                          </a:solidFill>
                          <a:latin typeface="黑体" panose="02010609060101010101" charset="-122"/>
                          <a:ea typeface="黑体" panose="02010609060101010101" charset="-122"/>
                        </a:rPr>
                        <a:t>≤M&lt;500</a:t>
                      </a:r>
                      <a:r>
                        <a:rPr lang="zh-CN" altLang="en-US" sz="1200" b="0" i="0">
                          <a:solidFill>
                            <a:srgbClr val="000000"/>
                          </a:solidFill>
                          <a:latin typeface="黑体" panose="02010609060101010101" charset="-122"/>
                          <a:ea typeface="黑体" panose="02010609060101010101" charset="-122"/>
                        </a:rPr>
                        <a:t>万元</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0.40%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4806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黑体" panose="02010609060101010101" charset="-122"/>
                          <a:ea typeface="黑体" panose="02010609060101010101" charset="-122"/>
                        </a:rPr>
                        <a:t>M≥500</a:t>
                      </a:r>
                      <a:r>
                        <a:rPr lang="zh-CN" altLang="en-US" sz="1200" b="0" i="0">
                          <a:solidFill>
                            <a:srgbClr val="000000"/>
                          </a:solidFill>
                          <a:latin typeface="黑体" panose="02010609060101010101" charset="-122"/>
                          <a:ea typeface="黑体" panose="02010609060101010101" charset="-122"/>
                        </a:rPr>
                        <a:t>万元</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zh-CN" altLang="en-US" sz="1200" b="0" i="0">
                          <a:solidFill>
                            <a:srgbClr val="000000"/>
                          </a:solidFill>
                          <a:latin typeface="黑体" panose="02010609060101010101" charset="-122"/>
                          <a:ea typeface="黑体" panose="02010609060101010101" charset="-122"/>
                        </a:rPr>
                        <a:t>按笔收取</a:t>
                      </a:r>
                      <a:r>
                        <a:rPr lang="en-US" altLang="zh-CN" sz="1200" b="0" i="0">
                          <a:solidFill>
                            <a:srgbClr val="000000"/>
                          </a:solidFill>
                          <a:latin typeface="黑体" panose="02010609060101010101" charset="-122"/>
                          <a:ea typeface="黑体" panose="02010609060101010101" charset="-122"/>
                        </a:rPr>
                        <a:t>,1,000</a:t>
                      </a:r>
                      <a:r>
                        <a:rPr lang="zh-CN" altLang="en-US" sz="1200" b="0" i="0">
                          <a:solidFill>
                            <a:srgbClr val="000000"/>
                          </a:solidFill>
                          <a:latin typeface="黑体" panose="02010609060101010101" charset="-122"/>
                          <a:ea typeface="黑体" panose="02010609060101010101" charset="-122"/>
                        </a:rPr>
                        <a:t>元</a:t>
                      </a:r>
                      <a:r>
                        <a:rPr lang="en-US" altLang="zh-CN" sz="1200" b="0" i="0">
                          <a:solidFill>
                            <a:srgbClr val="000000"/>
                          </a:solidFill>
                          <a:latin typeface="黑体" panose="02010609060101010101" charset="-122"/>
                          <a:ea typeface="黑体" panose="02010609060101010101" charset="-122"/>
                        </a:rPr>
                        <a:t>/</a:t>
                      </a:r>
                      <a:r>
                        <a:rPr lang="zh-CN" altLang="en-US" sz="1200" b="0" i="0">
                          <a:solidFill>
                            <a:srgbClr val="000000"/>
                          </a:solidFill>
                          <a:latin typeface="黑体" panose="02010609060101010101" charset="-122"/>
                          <a:ea typeface="黑体" panose="02010609060101010101" charset="-122"/>
                        </a:rPr>
                        <a:t>笔</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246380">
                <a:tc rowSpan="5">
                  <a:txBody>
                    <a:bodyPr/>
                    <a:p>
                      <a:pPr algn="ctr" fontAlgn="ctr"/>
                      <a:r>
                        <a:rPr lang="zh-CN" altLang="en-US" sz="1200" b="0" i="0">
                          <a:solidFill>
                            <a:srgbClr val="000000"/>
                          </a:solidFill>
                          <a:latin typeface="黑体" panose="02010609060101010101" charset="-122"/>
                          <a:ea typeface="黑体" panose="02010609060101010101" charset="-122"/>
                        </a:rPr>
                        <a:t>赎回费率</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Y&lt;7</a:t>
                      </a:r>
                      <a:r>
                        <a:rPr lang="zh-CN" altLang="en-US" sz="1200" b="0" i="0">
                          <a:solidFill>
                            <a:srgbClr val="000000"/>
                          </a:solidFill>
                          <a:latin typeface="黑体" panose="02010609060101010101" charset="-122"/>
                          <a:ea typeface="黑体" panose="02010609060101010101" charset="-122"/>
                        </a:rPr>
                        <a:t>日</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1.50%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黑体" panose="02010609060101010101" charset="-122"/>
                          <a:ea typeface="黑体" panose="02010609060101010101" charset="-122"/>
                        </a:rPr>
                        <a:t>1.50%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457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en-US" altLang="zh-CN" sz="1200" b="0" i="0">
                          <a:solidFill>
                            <a:srgbClr val="000000"/>
                          </a:solidFill>
                          <a:latin typeface="黑体" panose="02010609060101010101" charset="-122"/>
                          <a:ea typeface="黑体" panose="02010609060101010101" charset="-122"/>
                        </a:rPr>
                        <a:t>7</a:t>
                      </a:r>
                      <a:r>
                        <a:rPr lang="zh-CN" altLang="en-US" sz="1200" b="0" i="0">
                          <a:solidFill>
                            <a:srgbClr val="000000"/>
                          </a:solidFill>
                          <a:latin typeface="黑体" panose="02010609060101010101" charset="-122"/>
                          <a:ea typeface="黑体" panose="02010609060101010101" charset="-122"/>
                        </a:rPr>
                        <a:t>日</a:t>
                      </a:r>
                      <a:r>
                        <a:rPr lang="en-US" altLang="zh-CN" sz="1200" b="0" i="0">
                          <a:solidFill>
                            <a:srgbClr val="000000"/>
                          </a:solidFill>
                          <a:latin typeface="黑体" panose="02010609060101010101" charset="-122"/>
                          <a:ea typeface="黑体" panose="02010609060101010101" charset="-122"/>
                        </a:rPr>
                        <a:t>≤Y&lt;30</a:t>
                      </a:r>
                      <a:r>
                        <a:rPr lang="zh-CN" altLang="en-US" sz="1200" b="0" i="0">
                          <a:solidFill>
                            <a:srgbClr val="000000"/>
                          </a:solidFill>
                          <a:latin typeface="黑体" panose="02010609060101010101" charset="-122"/>
                          <a:ea typeface="黑体" panose="02010609060101010101" charset="-122"/>
                        </a:rPr>
                        <a:t>日</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0.75%</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黑体" panose="02010609060101010101" charset="-122"/>
                          <a:ea typeface="黑体" panose="02010609060101010101" charset="-122"/>
                        </a:rPr>
                        <a:t>0.50%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266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en-US" altLang="zh-CN" sz="1200" b="0" i="0">
                          <a:solidFill>
                            <a:srgbClr val="000000"/>
                          </a:solidFill>
                          <a:latin typeface="黑体" panose="02010609060101010101" charset="-122"/>
                          <a:ea typeface="黑体" panose="02010609060101010101" charset="-122"/>
                        </a:rPr>
                        <a:t>30</a:t>
                      </a:r>
                      <a:r>
                        <a:rPr lang="zh-CN" altLang="en-US" sz="1200" b="0" i="0">
                          <a:solidFill>
                            <a:srgbClr val="000000"/>
                          </a:solidFill>
                          <a:latin typeface="黑体" panose="02010609060101010101" charset="-122"/>
                          <a:ea typeface="黑体" panose="02010609060101010101" charset="-122"/>
                        </a:rPr>
                        <a:t>日</a:t>
                      </a:r>
                      <a:r>
                        <a:rPr lang="en-US" altLang="zh-CN" sz="1200" b="0" i="0">
                          <a:solidFill>
                            <a:srgbClr val="000000"/>
                          </a:solidFill>
                          <a:latin typeface="黑体" panose="02010609060101010101" charset="-122"/>
                          <a:ea typeface="黑体" panose="02010609060101010101" charset="-122"/>
                        </a:rPr>
                        <a:t>≤Y&lt;180</a:t>
                      </a:r>
                      <a:r>
                        <a:rPr lang="zh-CN" altLang="en-US" sz="1200" b="0" i="0">
                          <a:solidFill>
                            <a:srgbClr val="000000"/>
                          </a:solidFill>
                          <a:latin typeface="黑体" panose="02010609060101010101" charset="-122"/>
                          <a:ea typeface="黑体" panose="02010609060101010101" charset="-122"/>
                        </a:rPr>
                        <a:t>日</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0.50%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3">
                  <a:txBody>
                    <a:bodyPr/>
                    <a:p>
                      <a:pPr algn="ctr" fontAlgn="ctr"/>
                      <a:r>
                        <a:rPr lang="en-US" altLang="zh-CN" sz="1200" b="0" i="0">
                          <a:solidFill>
                            <a:srgbClr val="000000"/>
                          </a:solidFill>
                          <a:latin typeface="黑体" panose="02010609060101010101" charset="-122"/>
                          <a:ea typeface="黑体" panose="02010609060101010101" charset="-122"/>
                        </a:rPr>
                        <a:t>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463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en-US" altLang="zh-CN" sz="1200" b="0" i="0">
                          <a:solidFill>
                            <a:srgbClr val="000000"/>
                          </a:solidFill>
                          <a:latin typeface="黑体" panose="02010609060101010101" charset="-122"/>
                          <a:ea typeface="黑体" panose="02010609060101010101" charset="-122"/>
                        </a:rPr>
                        <a:t>180</a:t>
                      </a:r>
                      <a:r>
                        <a:rPr lang="zh-CN" altLang="en-US" sz="1200" b="0" i="0">
                          <a:solidFill>
                            <a:srgbClr val="000000"/>
                          </a:solidFill>
                          <a:latin typeface="黑体" panose="02010609060101010101" charset="-122"/>
                          <a:ea typeface="黑体" panose="02010609060101010101" charset="-122"/>
                        </a:rPr>
                        <a:t>日</a:t>
                      </a:r>
                      <a:r>
                        <a:rPr lang="en-US" altLang="zh-CN" sz="1200" b="0" i="0">
                          <a:solidFill>
                            <a:srgbClr val="000000"/>
                          </a:solidFill>
                          <a:latin typeface="黑体" panose="02010609060101010101" charset="-122"/>
                          <a:ea typeface="黑体" panose="02010609060101010101" charset="-122"/>
                        </a:rPr>
                        <a:t>≤Y&lt;365</a:t>
                      </a:r>
                      <a:r>
                        <a:rPr lang="zh-CN" altLang="en-US" sz="1200" b="0" i="0">
                          <a:solidFill>
                            <a:srgbClr val="000000"/>
                          </a:solidFill>
                          <a:latin typeface="黑体" panose="02010609060101010101" charset="-122"/>
                          <a:ea typeface="黑体" panose="02010609060101010101" charset="-122"/>
                        </a:rPr>
                        <a:t>日</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0.30%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2457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ctr" fontAlgn="ctr"/>
                      <a:r>
                        <a:rPr lang="en-US" altLang="zh-CN" sz="1200" b="0" i="0">
                          <a:solidFill>
                            <a:srgbClr val="000000"/>
                          </a:solidFill>
                          <a:latin typeface="黑体" panose="02010609060101010101" charset="-122"/>
                          <a:ea typeface="黑体" panose="02010609060101010101" charset="-122"/>
                        </a:rPr>
                        <a:t>Y≥365</a:t>
                      </a:r>
                      <a:r>
                        <a:rPr lang="zh-CN" altLang="en-US" sz="1200" b="0" i="0">
                          <a:solidFill>
                            <a:srgbClr val="000000"/>
                          </a:solidFill>
                          <a:latin typeface="黑体" panose="02010609060101010101" charset="-122"/>
                          <a:ea typeface="黑体" panose="02010609060101010101" charset="-122"/>
                        </a:rPr>
                        <a:t>日</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a:txBody>
                    <a:bodyPr/>
                    <a:p>
                      <a:pPr algn="ctr" fontAlgn="ctr"/>
                      <a:r>
                        <a:rPr lang="en-US" altLang="zh-CN" sz="1200" b="0" i="0">
                          <a:solidFill>
                            <a:srgbClr val="000000"/>
                          </a:solidFill>
                          <a:latin typeface="黑体" panose="02010609060101010101" charset="-122"/>
                          <a:ea typeface="黑体" panose="02010609060101010101" charset="-122"/>
                        </a:rPr>
                        <a:t>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246380">
                <a:tc gridSpan="2">
                  <a:txBody>
                    <a:bodyPr/>
                    <a:p>
                      <a:pPr algn="ctr" fontAlgn="ctr"/>
                      <a:r>
                        <a:rPr lang="zh-CN" altLang="en-US" sz="1200" b="0" i="0">
                          <a:solidFill>
                            <a:srgbClr val="000000"/>
                          </a:solidFill>
                          <a:latin typeface="黑体" panose="02010609060101010101" charset="-122"/>
                          <a:ea typeface="黑体" panose="02010609060101010101" charset="-122"/>
                        </a:rPr>
                        <a:t>销售服务费</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algn="ctr" fontAlgn="ctr"/>
                      <a:r>
                        <a:rPr lang="zh-CN" altLang="en-US" sz="1200" b="0" i="0">
                          <a:solidFill>
                            <a:srgbClr val="000000"/>
                          </a:solidFill>
                          <a:latin typeface="黑体" panose="02010609060101010101" charset="-122"/>
                          <a:ea typeface="黑体" panose="02010609060101010101" charset="-122"/>
                        </a:rPr>
                        <a:t>不收取销售服务费</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0" i="0">
                          <a:solidFill>
                            <a:srgbClr val="000000"/>
                          </a:solidFill>
                          <a:latin typeface="黑体" panose="02010609060101010101" charset="-122"/>
                          <a:ea typeface="黑体" panose="02010609060101010101" charset="-122"/>
                        </a:rPr>
                        <a:t>0.60%</a:t>
                      </a:r>
                      <a:endParaRPr lang="en-US" altLang="zh-CN"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7970">
                <a:tc gridSpan="2">
                  <a:txBody>
                    <a:bodyPr/>
                    <a:p>
                      <a:pPr algn="ctr" fontAlgn="ctr"/>
                      <a:r>
                        <a:rPr lang="zh-CN" altLang="en-US" sz="1200" b="0" i="0">
                          <a:solidFill>
                            <a:srgbClr val="000000"/>
                          </a:solidFill>
                          <a:latin typeface="黑体" panose="02010609060101010101" charset="-122"/>
                          <a:ea typeface="黑体" panose="02010609060101010101" charset="-122"/>
                        </a:rPr>
                        <a:t>基金管理费</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p>
                      <a:pPr algn="ctr" fontAlgn="ctr"/>
                      <a:r>
                        <a:rPr lang="en-US" altLang="zh-CN" sz="1200" b="0" i="0">
                          <a:solidFill>
                            <a:srgbClr val="000000"/>
                          </a:solidFill>
                          <a:latin typeface="黑体" panose="02010609060101010101" charset="-122"/>
                          <a:ea typeface="黑体" panose="02010609060101010101" charset="-122"/>
                        </a:rPr>
                        <a:t>1.20%/</a:t>
                      </a:r>
                      <a:r>
                        <a:rPr lang="zh-CN" altLang="en-US" sz="1200" b="0" i="0">
                          <a:solidFill>
                            <a:srgbClr val="000000"/>
                          </a:solidFill>
                          <a:latin typeface="黑体" panose="02010609060101010101" charset="-122"/>
                          <a:ea typeface="黑体" panose="02010609060101010101" charset="-122"/>
                        </a:rPr>
                        <a:t>年</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46380">
                <a:tc gridSpan="2">
                  <a:txBody>
                    <a:bodyPr/>
                    <a:p>
                      <a:pPr algn="ctr" fontAlgn="ctr"/>
                      <a:r>
                        <a:rPr lang="zh-CN" altLang="en-US" sz="1200" b="0" i="0">
                          <a:solidFill>
                            <a:srgbClr val="000000"/>
                          </a:solidFill>
                          <a:latin typeface="黑体" panose="02010609060101010101" charset="-122"/>
                          <a:ea typeface="黑体" panose="02010609060101010101" charset="-122"/>
                        </a:rPr>
                        <a:t>基金托管费</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chemeClr val="accent1">
                        <a:lumMod val="60000"/>
                        <a:lumOff val="40000"/>
                      </a:schemeClr>
                    </a:solid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p>
                      <a:pPr algn="ctr" fontAlgn="ctr"/>
                      <a:r>
                        <a:rPr lang="en-US" altLang="zh-CN" sz="1200" b="0" i="0">
                          <a:solidFill>
                            <a:srgbClr val="000000"/>
                          </a:solidFill>
                          <a:latin typeface="黑体" panose="02010609060101010101" charset="-122"/>
                          <a:ea typeface="黑体" panose="02010609060101010101" charset="-122"/>
                        </a:rPr>
                        <a:t>0.20%/</a:t>
                      </a:r>
                      <a:r>
                        <a:rPr lang="zh-CN" altLang="en-US" sz="1200" b="0" i="0">
                          <a:solidFill>
                            <a:srgbClr val="000000"/>
                          </a:solidFill>
                          <a:latin typeface="黑体" panose="02010609060101010101" charset="-122"/>
                          <a:ea typeface="黑体" panose="02010609060101010101" charset="-122"/>
                        </a:rPr>
                        <a:t>年</a:t>
                      </a:r>
                      <a:endParaRPr lang="zh-CN" altLang="en-US" sz="1200" b="0" i="0">
                        <a:solidFill>
                          <a:srgbClr val="000000"/>
                        </a:solidFill>
                        <a:latin typeface="黑体" panose="02010609060101010101" charset="-122"/>
                        <a:ea typeface="黑体" panose="02010609060101010101"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bl>
          </a:graphicData>
        </a:graphic>
      </p:graphicFrame>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smtClean="0">
                <a:solidFill>
                  <a:schemeClr val="bg1"/>
                </a:solidFill>
                <a:latin typeface="微软雅黑" panose="020B0503020204020204" pitchFamily="34" charset="-122"/>
                <a:ea typeface="微软雅黑" panose="020B0503020204020204" pitchFamily="34" charset="-122"/>
                <a:sym typeface="+mn-ea"/>
              </a:rPr>
              <a:t>提升认知，把握机遇</a:t>
            </a:r>
            <a:endParaRPr lang="zh-CN" altLang="en-US" sz="4200" b="1" spc="-200" dirty="0" smtClean="0">
              <a:solidFill>
                <a:schemeClr val="bg1"/>
              </a:solidFill>
              <a:uFillTx/>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45260" y="5638800"/>
            <a:ext cx="9300210" cy="645160"/>
          </a:xfrm>
          <a:prstGeom prst="rect">
            <a:avLst/>
          </a:prstGeom>
          <a:noFill/>
        </p:spPr>
        <p:txBody>
          <a:bodyPr wrap="square" rtlCol="0">
            <a:spAutoFit/>
          </a:bodyPr>
          <a:p>
            <a:pPr algn="ctr"/>
            <a:r>
              <a:rPr 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理财有认知偏差，投资更有时代机遇。</a:t>
            </a:r>
            <a:endParaRPr 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2023</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年以后买的基金都赚钱，</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年以前买的都在回本。那现在呢？</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rcRect/>
          <a:stretch>
            <a:fillRect/>
          </a:stretch>
        </p:blipFill>
        <p:spPr>
          <a:xfrm>
            <a:off x="1284605" y="784860"/>
            <a:ext cx="9621520" cy="4806315"/>
          </a:xfrm>
          <a:prstGeom prst="rect">
            <a:avLst/>
          </a:prstGeom>
        </p:spPr>
      </p:pic>
      <p:pic>
        <p:nvPicPr>
          <p:cNvPr id="4" name="图片 3"/>
          <p:cNvPicPr>
            <a:picLocks noChangeAspect="1"/>
          </p:cNvPicPr>
          <p:nvPr/>
        </p:nvPicPr>
        <p:blipFill>
          <a:blip r:embed="rId2"/>
          <a:stretch>
            <a:fillRect/>
          </a:stretch>
        </p:blipFill>
        <p:spPr>
          <a:xfrm>
            <a:off x="2338705" y="1504315"/>
            <a:ext cx="5791835" cy="3619500"/>
          </a:xfrm>
          <a:prstGeom prst="rect">
            <a:avLst/>
          </a:prstGeom>
          <a:ln>
            <a:solidFill>
              <a:schemeClr val="tx1"/>
            </a:solidFill>
          </a:ln>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聚焦主题，高低切换</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rcRect/>
          <a:stretch>
            <a:fillRect/>
          </a:stretch>
        </p:blipFill>
        <p:spPr>
          <a:xfrm>
            <a:off x="1569085" y="737235"/>
            <a:ext cx="9054465" cy="4899660"/>
          </a:xfrm>
          <a:prstGeom prst="rect">
            <a:avLst/>
          </a:prstGeom>
        </p:spPr>
      </p:pic>
      <p:sp>
        <p:nvSpPr>
          <p:cNvPr id="3" name="文本框 2"/>
          <p:cNvSpPr txBox="1"/>
          <p:nvPr/>
        </p:nvSpPr>
        <p:spPr>
          <a:xfrm>
            <a:off x="1445260" y="5638800"/>
            <a:ext cx="9300210" cy="645160"/>
          </a:xfrm>
          <a:prstGeom prst="rect">
            <a:avLst/>
          </a:prstGeom>
          <a:noFill/>
        </p:spPr>
        <p:txBody>
          <a:bodyPr wrap="square" rtlCol="0">
            <a:spAutoFit/>
          </a:bodyPr>
          <a:p>
            <a:pPr algn="ctr"/>
            <a:r>
              <a:rPr 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涨停接近</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家，短线情绪高点注意分化。</a:t>
            </a:r>
            <a:r>
              <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家短线低点，注意机会。</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短线上攻低位，关注低位启动热点，天然气，煤炭，大消费等</a:t>
            </a:r>
            <a:endParaRPr lang="en-US" altLang="zh-CN"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控盘回档</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1987256" y="5811314"/>
            <a:ext cx="8229600" cy="583565"/>
          </a:xfrm>
          <a:prstGeom prst="rect">
            <a:avLst/>
          </a:prstGeom>
          <a:noFill/>
        </p:spPr>
        <p:txBody>
          <a:bodyPr wrap="square" rtlCol="0">
            <a:spAutoFit/>
          </a:bodyPr>
          <a:lstStyle/>
          <a:p>
            <a:pPr algn="ctr"/>
            <a:r>
              <a:rPr lang="zh-CN" altLang="en-US" sz="1600" dirty="0" smtClean="0">
                <a:latin typeface="思源黑体" panose="020B0500000000000000" charset="-122"/>
                <a:ea typeface="思源黑体" panose="020B0500000000000000" charset="-122"/>
                <a:cs typeface="思源黑体" panose="020B0500000000000000" charset="-122"/>
              </a:rPr>
              <a:t>控盘增加，股价日线金叉初期，资金流入</a:t>
            </a:r>
            <a:endParaRPr lang="en-US" altLang="zh-CN" sz="1600" dirty="0" smtClean="0">
              <a:latin typeface="思源黑体" panose="020B0500000000000000" charset="-122"/>
              <a:ea typeface="思源黑体" panose="020B0500000000000000" charset="-122"/>
              <a:cs typeface="思源黑体" panose="020B0500000000000000" charset="-122"/>
            </a:endParaRPr>
          </a:p>
          <a:p>
            <a:pPr algn="ctr"/>
            <a:r>
              <a:rPr lang="zh-CN" altLang="en-US" sz="1600" dirty="0" smtClean="0">
                <a:latin typeface="思源黑体" panose="020B0500000000000000" charset="-122"/>
                <a:ea typeface="思源黑体" panose="020B0500000000000000" charset="-122"/>
                <a:cs typeface="思源黑体" panose="020B0500000000000000" charset="-122"/>
              </a:rPr>
              <a:t>控盘再次增加，关注控盘增加</a:t>
            </a:r>
            <a:r>
              <a:rPr lang="zh-CN" sz="1600" dirty="0" smtClean="0">
                <a:latin typeface="思源黑体" panose="020B0500000000000000" charset="-122"/>
                <a:ea typeface="思源黑体" panose="020B0500000000000000" charset="-122"/>
                <a:cs typeface="思源黑体" panose="020B0500000000000000" charset="-122"/>
              </a:rPr>
              <a:t>熊线上移的机会</a:t>
            </a:r>
            <a:endParaRPr lang="zh-CN" sz="1600" dirty="0" smtClean="0">
              <a:latin typeface="思源黑体" panose="020B0500000000000000" charset="-122"/>
              <a:ea typeface="思源黑体" panose="020B0500000000000000" charset="-122"/>
              <a:cs typeface="思源黑体" panose="020B0500000000000000" charset="-122"/>
            </a:endParaRPr>
          </a:p>
        </p:txBody>
      </p:sp>
      <p:pic>
        <p:nvPicPr>
          <p:cNvPr id="4" name="图片 3"/>
          <p:cNvPicPr>
            <a:picLocks noChangeAspect="1"/>
          </p:cNvPicPr>
          <p:nvPr/>
        </p:nvPicPr>
        <p:blipFill>
          <a:blip r:embed="rId1"/>
          <a:srcRect/>
          <a:stretch>
            <a:fillRect/>
          </a:stretch>
        </p:blipFill>
        <p:spPr>
          <a:xfrm>
            <a:off x="1371600" y="698500"/>
            <a:ext cx="9448800" cy="511302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控盘回档</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1987256" y="5811314"/>
            <a:ext cx="8229600" cy="583565"/>
          </a:xfrm>
          <a:prstGeom prst="rect">
            <a:avLst/>
          </a:prstGeom>
          <a:noFill/>
        </p:spPr>
        <p:txBody>
          <a:bodyPr wrap="square" rtlCol="0">
            <a:spAutoFit/>
          </a:bodyPr>
          <a:lstStyle/>
          <a:p>
            <a:pPr algn="ctr"/>
            <a:r>
              <a:rPr lang="zh-CN" altLang="en-US" sz="1600" dirty="0" smtClean="0">
                <a:latin typeface="思源黑体" panose="020B0500000000000000" charset="-122"/>
                <a:ea typeface="思源黑体" panose="020B0500000000000000" charset="-122"/>
                <a:cs typeface="思源黑体" panose="020B0500000000000000" charset="-122"/>
              </a:rPr>
              <a:t>控盘增加，股价日线金叉初期，资金流入</a:t>
            </a:r>
            <a:endParaRPr lang="en-US" altLang="zh-CN" sz="1600" dirty="0" smtClean="0">
              <a:latin typeface="思源黑体" panose="020B0500000000000000" charset="-122"/>
              <a:ea typeface="思源黑体" panose="020B0500000000000000" charset="-122"/>
              <a:cs typeface="思源黑体" panose="020B0500000000000000" charset="-122"/>
            </a:endParaRPr>
          </a:p>
          <a:p>
            <a:pPr algn="ctr"/>
            <a:r>
              <a:rPr lang="zh-CN" altLang="en-US" sz="1600" dirty="0" smtClean="0">
                <a:latin typeface="思源黑体" panose="020B0500000000000000" charset="-122"/>
                <a:ea typeface="思源黑体" panose="020B0500000000000000" charset="-122"/>
                <a:cs typeface="思源黑体" panose="020B0500000000000000" charset="-122"/>
              </a:rPr>
              <a:t>控盘再次增加，关注控盘增加</a:t>
            </a:r>
            <a:r>
              <a:rPr lang="zh-CN" sz="1600" dirty="0" smtClean="0">
                <a:latin typeface="思源黑体" panose="020B0500000000000000" charset="-122"/>
                <a:ea typeface="思源黑体" panose="020B0500000000000000" charset="-122"/>
                <a:cs typeface="思源黑体" panose="020B0500000000000000" charset="-122"/>
              </a:rPr>
              <a:t>熊线上移的机会</a:t>
            </a:r>
            <a:endParaRPr lang="zh-CN" sz="1600" dirty="0" smtClean="0">
              <a:latin typeface="思源黑体" panose="020B0500000000000000" charset="-122"/>
              <a:ea typeface="思源黑体" panose="020B0500000000000000" charset="-122"/>
              <a:cs typeface="思源黑体" panose="020B0500000000000000" charset="-122"/>
            </a:endParaRPr>
          </a:p>
        </p:txBody>
      </p:sp>
      <p:pic>
        <p:nvPicPr>
          <p:cNvPr id="2" name="图片 1"/>
          <p:cNvPicPr>
            <a:picLocks noChangeAspect="1"/>
          </p:cNvPicPr>
          <p:nvPr/>
        </p:nvPicPr>
        <p:blipFill>
          <a:blip r:embed="rId1"/>
          <a:srcRect/>
          <a:stretch>
            <a:fillRect/>
          </a:stretch>
        </p:blipFill>
        <p:spPr>
          <a:xfrm>
            <a:off x="1391285" y="737235"/>
            <a:ext cx="9422130" cy="509905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sz="4200" b="1" spc="-200" dirty="0" smtClean="0">
                <a:solidFill>
                  <a:schemeClr val="bg1"/>
                </a:solidFill>
                <a:latin typeface="微软雅黑" panose="020B0503020204020204" pitchFamily="34" charset="-122"/>
                <a:ea typeface="微软雅黑" panose="020B0503020204020204" pitchFamily="34" charset="-122"/>
                <a:sym typeface="+mn-ea"/>
              </a:rPr>
              <a:t>经传陪伴，投资同行</a:t>
            </a:r>
            <a:endParaRPr lang="zh-CN" sz="4200" b="1" spc="-200" dirty="0" smtClean="0">
              <a:solidFill>
                <a:schemeClr val="bg1"/>
              </a:solidFill>
              <a:uFillTx/>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518160" y="920115"/>
            <a:ext cx="4432300" cy="368300"/>
          </a:xfrm>
          <a:prstGeom prst="rect">
            <a:avLst/>
          </a:prstGeom>
          <a:noFill/>
        </p:spPr>
        <p:txBody>
          <a:bodyPr wrap="square" rtlCol="0">
            <a:spAutoFit/>
          </a:bodyPr>
          <a:p>
            <a:pPr algn="ct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客户的投资收益构成</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流程图: 终止 6"/>
          <p:cNvSpPr/>
          <p:nvPr/>
        </p:nvSpPr>
        <p:spPr>
          <a:xfrm>
            <a:off x="1334135" y="1506855"/>
            <a:ext cx="3020060" cy="728980"/>
          </a:xfrm>
          <a:prstGeom prst="flowChartTerminator">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产品好不好</a:t>
            </a:r>
            <a:endParaRPr lang="zh-CN"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流程图: 终止 11"/>
          <p:cNvSpPr/>
          <p:nvPr/>
        </p:nvSpPr>
        <p:spPr>
          <a:xfrm>
            <a:off x="1334135" y="2493010"/>
            <a:ext cx="3020060" cy="728980"/>
          </a:xfrm>
          <a:prstGeom prst="flowChartTerminator">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市场好不好</a:t>
            </a:r>
            <a:endPar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流程图: 终止 12"/>
          <p:cNvSpPr/>
          <p:nvPr/>
        </p:nvSpPr>
        <p:spPr>
          <a:xfrm>
            <a:off x="1334135" y="3428365"/>
            <a:ext cx="3020060" cy="737870"/>
          </a:xfrm>
          <a:prstGeom prst="flowChartTerminator">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做的好不好</a:t>
            </a:r>
            <a:endPar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右箭头 13"/>
          <p:cNvSpPr/>
          <p:nvPr/>
        </p:nvSpPr>
        <p:spPr>
          <a:xfrm>
            <a:off x="5073650" y="1776730"/>
            <a:ext cx="1705610" cy="288000"/>
          </a:xfrm>
          <a:prstGeom prst="rightArrow">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5" name="右箭头 14"/>
          <p:cNvSpPr/>
          <p:nvPr/>
        </p:nvSpPr>
        <p:spPr>
          <a:xfrm>
            <a:off x="5073650" y="2765425"/>
            <a:ext cx="1705610" cy="288000"/>
          </a:xfrm>
          <a:prstGeom prst="rightArrow">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6" name="右箭头 15"/>
          <p:cNvSpPr/>
          <p:nvPr/>
        </p:nvSpPr>
        <p:spPr>
          <a:xfrm>
            <a:off x="5073650" y="3695700"/>
            <a:ext cx="1705610" cy="288000"/>
          </a:xfrm>
          <a:prstGeom prst="rightArrow">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764405" y="1535430"/>
            <a:ext cx="2355215" cy="306705"/>
          </a:xfrm>
          <a:prstGeom prst="rect">
            <a:avLst/>
          </a:prstGeom>
          <a:noFill/>
        </p:spPr>
        <p:txBody>
          <a:bodyPr wrap="square" rtlCol="0">
            <a:spAutoFit/>
          </a:bodyPr>
          <a:p>
            <a:pPr algn="ct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产品</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策略</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的超额收益不行</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27"/>
          <p:cNvSpPr txBox="1"/>
          <p:nvPr/>
        </p:nvSpPr>
        <p:spPr>
          <a:xfrm>
            <a:off x="4748530" y="2489835"/>
            <a:ext cx="2355215" cy="306705"/>
          </a:xfrm>
          <a:prstGeom prst="rect">
            <a:avLst/>
          </a:prstGeom>
          <a:noFill/>
        </p:spPr>
        <p:txBody>
          <a:bodyPr wrap="square" rtlCol="0">
            <a:spAutoFit/>
          </a:bodyPr>
          <a:p>
            <a:pPr algn="ct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市场</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行业存在周期型波动</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17"/>
          <p:cNvSpPr txBox="1"/>
          <p:nvPr/>
        </p:nvSpPr>
        <p:spPr>
          <a:xfrm>
            <a:off x="4748530" y="3420745"/>
            <a:ext cx="2355215" cy="306705"/>
          </a:xfrm>
          <a:prstGeom prst="rect">
            <a:avLst/>
          </a:prstGeom>
          <a:noFill/>
        </p:spPr>
        <p:txBody>
          <a:bodyPr wrap="square" rtlCol="0">
            <a:spAutoFit/>
          </a:bodyPr>
          <a:p>
            <a:pPr algn="ctr"/>
            <a:r>
              <a:rPr lang="zh-CN" sz="1400">
                <a:solidFill>
                  <a:schemeClr val="tx1"/>
                </a:solidFill>
                <a:latin typeface="微软雅黑" panose="020B0503020204020204" pitchFamily="34" charset="-122"/>
                <a:ea typeface="微软雅黑" panose="020B0503020204020204" pitchFamily="34" charset="-122"/>
              </a:rPr>
              <a:t>投资者总是短线追涨杀跌</a:t>
            </a:r>
            <a:endParaRPr lang="zh-CN" sz="1400">
              <a:solidFill>
                <a:schemeClr val="tx1"/>
              </a:solidFill>
              <a:latin typeface="微软雅黑" panose="020B0503020204020204" pitchFamily="34" charset="-122"/>
              <a:ea typeface="微软雅黑" panose="020B0503020204020204" pitchFamily="34" charset="-122"/>
            </a:endParaRPr>
          </a:p>
        </p:txBody>
      </p:sp>
      <p:sp>
        <p:nvSpPr>
          <p:cNvPr id="30" name="流程图: 终止 29"/>
          <p:cNvSpPr/>
          <p:nvPr/>
        </p:nvSpPr>
        <p:spPr>
          <a:xfrm>
            <a:off x="7430770" y="1512570"/>
            <a:ext cx="3669030" cy="720000"/>
          </a:xfrm>
          <a:prstGeom prst="flowChartTerminator">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严选产品</a:t>
            </a:r>
            <a:endParaRPr lang="zh-CN"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 name="流程图: 终止 31"/>
          <p:cNvSpPr/>
          <p:nvPr/>
        </p:nvSpPr>
        <p:spPr>
          <a:xfrm>
            <a:off x="7430770" y="2501265"/>
            <a:ext cx="3669030" cy="720000"/>
          </a:xfrm>
          <a:prstGeom prst="flowChartTerminator">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不同品种，满足需求</a:t>
            </a:r>
            <a:endPar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流程图: 终止 32"/>
          <p:cNvSpPr/>
          <p:nvPr/>
        </p:nvSpPr>
        <p:spPr>
          <a:xfrm>
            <a:off x="7430770" y="3432810"/>
            <a:ext cx="3669030" cy="720000"/>
          </a:xfrm>
          <a:prstGeom prst="flowChartTerminator">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教学相长，互利共赢</a:t>
            </a:r>
            <a:endPar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 name="文本框 33"/>
          <p:cNvSpPr txBox="1"/>
          <p:nvPr/>
        </p:nvSpPr>
        <p:spPr>
          <a:xfrm>
            <a:off x="1334135" y="4381500"/>
            <a:ext cx="9765665" cy="368300"/>
          </a:xfrm>
          <a:prstGeom prst="rect">
            <a:avLst/>
          </a:prstGeom>
          <a:noFill/>
        </p:spPr>
        <p:txBody>
          <a:bodyPr wrap="square" rtlCol="0">
            <a:spAutoFit/>
          </a:bodyPr>
          <a:p>
            <a:pPr algn="ctr"/>
            <a:r>
              <a:rPr lang="zh-CN" b="1"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买方投顾的价值</a:t>
            </a:r>
            <a:r>
              <a:rPr lang="en-US" altLang="zh-CN" b="1"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 </a:t>
            </a:r>
            <a:r>
              <a:rPr lang="zh-CN" altLang="en-US" b="1"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投</a:t>
            </a:r>
            <a:r>
              <a:rPr lang="zh-CN" b="1"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的价值</a:t>
            </a:r>
            <a:r>
              <a:rPr lang="en-US" altLang="zh-CN" b="1"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 </a:t>
            </a:r>
            <a:r>
              <a:rPr lang="zh-CN" altLang="en-US" b="1"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顾</a:t>
            </a:r>
            <a:r>
              <a:rPr lang="zh-CN" b="1"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的价值</a:t>
            </a:r>
            <a:endParaRPr lang="zh-CN" altLang="en-US" b="1" spc="2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左右箭头 34"/>
          <p:cNvSpPr/>
          <p:nvPr/>
        </p:nvSpPr>
        <p:spPr>
          <a:xfrm>
            <a:off x="4687570" y="4872355"/>
            <a:ext cx="2499995" cy="803910"/>
          </a:xfrm>
          <a:prstGeom prst="leftRightArrow">
            <a:avLst/>
          </a:prstGeom>
          <a:solidFill>
            <a:schemeClr val="accent6">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pc="20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投顾相长</a:t>
            </a:r>
            <a:endParaRPr lang="en-US" altLang="zh-CN" spc="20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nvSpPr>
        <p:spPr>
          <a:xfrm>
            <a:off x="1149350" y="4914900"/>
            <a:ext cx="3289300" cy="829945"/>
          </a:xfrm>
          <a:prstGeom prst="rect">
            <a:avLst/>
          </a:prstGeom>
          <a:noFill/>
        </p:spPr>
        <p:txBody>
          <a:bodyPr wrap="square" rtlCol="0">
            <a:spAutoFit/>
          </a:bodyPr>
          <a:p>
            <a:pPr indent="0" algn="l" fontAlgn="auto">
              <a:lnSpc>
                <a:spcPct val="150000"/>
              </a:lnSpc>
            </a:pPr>
            <a:r>
              <a:rPr lang="zh-CN" altLang="en-US" sz="1600" b="1">
                <a:solidFill>
                  <a:schemeClr val="tx1"/>
                </a:solidFill>
                <a:latin typeface="微软雅黑" panose="020B0503020204020204" pitchFamily="34" charset="-122"/>
                <a:ea typeface="微软雅黑" panose="020B0503020204020204" pitchFamily="34" charset="-122"/>
              </a:rPr>
              <a:t>产品端</a:t>
            </a:r>
            <a:r>
              <a:rPr lang="zh-CN" altLang="en-US" sz="1600">
                <a:solidFill>
                  <a:schemeClr val="tx1"/>
                </a:solidFill>
                <a:latin typeface="微软雅黑" panose="020B0503020204020204" pitchFamily="34" charset="-122"/>
                <a:ea typeface="微软雅黑" panose="020B0503020204020204" pitchFamily="34" charset="-122"/>
              </a:rPr>
              <a:t>：严选长期稳定有效的产品，匹配不同投资者的财富管理需求</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7436485" y="4914900"/>
            <a:ext cx="3707765" cy="829945"/>
          </a:xfrm>
          <a:prstGeom prst="rect">
            <a:avLst/>
          </a:prstGeom>
          <a:noFill/>
        </p:spPr>
        <p:txBody>
          <a:bodyPr wrap="square" rtlCol="0">
            <a:spAutoFit/>
          </a:bodyPr>
          <a:p>
            <a:pPr indent="0" algn="l" fontAlgn="auto">
              <a:lnSpc>
                <a:spcPct val="150000"/>
              </a:lnSpc>
            </a:pPr>
            <a:r>
              <a:rPr lang="zh-CN" altLang="en-US" sz="1600" b="1">
                <a:solidFill>
                  <a:schemeClr val="tx1"/>
                </a:solidFill>
                <a:latin typeface="微软雅黑" panose="020B0503020204020204" pitchFamily="34" charset="-122"/>
                <a:ea typeface="微软雅黑" panose="020B0503020204020204" pitchFamily="34" charset="-122"/>
              </a:rPr>
              <a:t>顾问端</a:t>
            </a:r>
            <a:r>
              <a:rPr lang="zh-CN" altLang="en-US" sz="1600">
                <a:solidFill>
                  <a:schemeClr val="tx1"/>
                </a:solidFill>
                <a:latin typeface="微软雅黑" panose="020B0503020204020204" pitchFamily="34" charset="-122"/>
                <a:ea typeface="微软雅黑" panose="020B0503020204020204" pitchFamily="34" charset="-122"/>
              </a:rPr>
              <a:t>：教学相长，普及大概率投资理念，降低过程中的行为损益</a:t>
            </a:r>
            <a:endParaRPr lang="zh-CN" altLang="en-US" sz="1600">
              <a:solidFill>
                <a:schemeClr val="tx1"/>
              </a:solidFill>
              <a:latin typeface="微软雅黑" panose="020B0503020204020204" pitchFamily="34" charset="-122"/>
              <a:ea typeface="微软雅黑" panose="020B0503020204020204" pitchFamily="34" charset="-122"/>
            </a:endParaRPr>
          </a:p>
        </p:txBody>
      </p:sp>
      <p:sp>
        <p:nvSpPr>
          <p:cNvPr id="38" name="文本框 37"/>
          <p:cNvSpPr txBox="1"/>
          <p:nvPr>
            <p:custDataLst>
              <p:tags r:id="rId1"/>
            </p:custDataLst>
          </p:nvPr>
        </p:nvSpPr>
        <p:spPr>
          <a:xfrm>
            <a:off x="979805" y="5798820"/>
            <a:ext cx="10473690" cy="570865"/>
          </a:xfrm>
          <a:prstGeom prst="rect">
            <a:avLst/>
          </a:prstGeom>
          <a:noFill/>
        </p:spPr>
        <p:txBody>
          <a:bodyPr wrap="square" rtlCol="0" anchor="t">
            <a:spAutoFit/>
          </a:bodyPr>
          <a:p>
            <a:pPr algn="ctr" fontAlgn="auto">
              <a:lnSpc>
                <a:spcPct val="130000"/>
              </a:lnSpc>
              <a:buClrTx/>
              <a:buSzTx/>
              <a:buFontTx/>
            </a:pPr>
            <a:r>
              <a:rPr lang="zh-CN"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您有您想要的，我有我能给的，最终选出适合您的</a:t>
            </a:r>
            <a:endParaRPr lang="zh-CN" altLang="en-US" sz="2400"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文本框 18"/>
          <p:cNvSpPr txBox="1"/>
          <p:nvPr/>
        </p:nvSpPr>
        <p:spPr>
          <a:xfrm>
            <a:off x="7430770" y="920115"/>
            <a:ext cx="3669030" cy="368300"/>
          </a:xfrm>
          <a:prstGeom prst="rect">
            <a:avLst/>
          </a:prstGeom>
          <a:noFill/>
        </p:spPr>
        <p:txBody>
          <a:bodyPr wrap="square" rtlCol="0">
            <a:spAutoFit/>
          </a:bodyPr>
          <a:p>
            <a:pPr algn="ctr"/>
            <a:r>
              <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投教结合</a:t>
            </a:r>
            <a:endParaRPr 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牛还在吗？</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1496060" y="5640705"/>
            <a:ext cx="9300210" cy="645795"/>
          </a:xfrm>
          <a:prstGeom prst="rect">
            <a:avLst/>
          </a:prstGeom>
          <a:noFill/>
        </p:spPr>
        <p:txBody>
          <a:bodyPr wrap="square" rtlCol="0">
            <a:noAutofit/>
          </a:bodyPr>
          <a:p>
            <a:pPr algn="ctr"/>
            <a:r>
              <a:rPr lang="zh-CN" b="1" dirty="0" smtClean="0">
                <a:solidFill>
                  <a:schemeClr val="tx1"/>
                </a:solidFill>
              </a:rPr>
              <a:t>年线金叉区域</a:t>
            </a:r>
            <a:r>
              <a:rPr lang="en-US" altLang="zh-CN" b="1" dirty="0" smtClean="0">
                <a:solidFill>
                  <a:schemeClr val="tx1"/>
                </a:solidFill>
              </a:rPr>
              <a:t>28</a:t>
            </a:r>
            <a:r>
              <a:rPr lang="zh-CN" altLang="en-US" b="1" dirty="0" smtClean="0">
                <a:solidFill>
                  <a:schemeClr val="tx1"/>
                </a:solidFill>
              </a:rPr>
              <a:t>个，季线金叉区域</a:t>
            </a:r>
            <a:r>
              <a:rPr lang="en-US" altLang="zh-CN" b="1" dirty="0" smtClean="0">
                <a:solidFill>
                  <a:schemeClr val="tx1"/>
                </a:solidFill>
              </a:rPr>
              <a:t>29</a:t>
            </a:r>
            <a:r>
              <a:rPr lang="zh-CN" altLang="en-US" b="1" dirty="0" smtClean="0">
                <a:solidFill>
                  <a:schemeClr val="tx1"/>
                </a:solidFill>
              </a:rPr>
              <a:t>个，月线金叉区域</a:t>
            </a:r>
            <a:r>
              <a:rPr lang="en-US" altLang="zh-CN" b="1" dirty="0" smtClean="0">
                <a:solidFill>
                  <a:schemeClr val="tx1"/>
                </a:solidFill>
              </a:rPr>
              <a:t>11</a:t>
            </a:r>
            <a:r>
              <a:rPr lang="zh-CN" altLang="en-US" b="1" dirty="0" smtClean="0">
                <a:solidFill>
                  <a:schemeClr val="tx1"/>
                </a:solidFill>
              </a:rPr>
              <a:t>个，周线金叉区域</a:t>
            </a:r>
            <a:r>
              <a:rPr lang="en-US" altLang="zh-CN" b="1" dirty="0" smtClean="0">
                <a:solidFill>
                  <a:schemeClr val="tx1"/>
                </a:solidFill>
              </a:rPr>
              <a:t>0</a:t>
            </a:r>
            <a:r>
              <a:rPr lang="zh-CN" altLang="en-US" b="1" dirty="0" smtClean="0">
                <a:solidFill>
                  <a:schemeClr val="tx1"/>
                </a:solidFill>
              </a:rPr>
              <a:t>个</a:t>
            </a:r>
            <a:endParaRPr lang="zh-CN" altLang="en-US" b="1" dirty="0" smtClean="0">
              <a:solidFill>
                <a:schemeClr val="tx1"/>
              </a:solidFill>
            </a:endParaRPr>
          </a:p>
          <a:p>
            <a:pPr algn="ctr"/>
            <a:r>
              <a:rPr lang="zh-CN" b="1" dirty="0" smtClean="0">
                <a:solidFill>
                  <a:schemeClr val="tx1"/>
                </a:solidFill>
              </a:rPr>
              <a:t>月线周线调整，指数第六次年线金叉，第六次季线</a:t>
            </a:r>
            <a:r>
              <a:rPr lang="en-US" altLang="zh-CN" b="1" dirty="0" smtClean="0">
                <a:solidFill>
                  <a:schemeClr val="tx1"/>
                </a:solidFill>
              </a:rPr>
              <a:t>MACD</a:t>
            </a:r>
            <a:r>
              <a:rPr lang="zh-CN" altLang="en-US" b="1" dirty="0" smtClean="0">
                <a:solidFill>
                  <a:schemeClr val="tx1"/>
                </a:solidFill>
              </a:rPr>
              <a:t>金叉，局部机会</a:t>
            </a:r>
            <a:endParaRPr lang="zh-CN" altLang="en-US" b="1" dirty="0" smtClean="0">
              <a:solidFill>
                <a:schemeClr val="tx1"/>
              </a:solidFill>
            </a:endParaRPr>
          </a:p>
        </p:txBody>
      </p:sp>
      <p:pic>
        <p:nvPicPr>
          <p:cNvPr id="2" name="图片 1"/>
          <p:cNvPicPr>
            <a:picLocks noChangeAspect="1"/>
          </p:cNvPicPr>
          <p:nvPr/>
        </p:nvPicPr>
        <p:blipFill>
          <a:blip r:embed="rId1"/>
          <a:srcRect/>
          <a:stretch>
            <a:fillRect/>
          </a:stretch>
        </p:blipFill>
        <p:spPr>
          <a:xfrm>
            <a:off x="1054735" y="737235"/>
            <a:ext cx="10183495" cy="4866005"/>
          </a:xfrm>
          <a:prstGeom prst="rect">
            <a:avLst/>
          </a:prstGeom>
        </p:spPr>
      </p:pic>
      <p:pic>
        <p:nvPicPr>
          <p:cNvPr id="3" name="图片 2"/>
          <p:cNvPicPr>
            <a:picLocks noChangeAspect="1"/>
          </p:cNvPicPr>
          <p:nvPr/>
        </p:nvPicPr>
        <p:blipFill>
          <a:blip r:embed="rId2"/>
          <a:stretch>
            <a:fillRect/>
          </a:stretch>
        </p:blipFill>
        <p:spPr>
          <a:xfrm>
            <a:off x="1322070" y="2642870"/>
            <a:ext cx="4711700" cy="2329180"/>
          </a:xfrm>
          <a:prstGeom prst="rect">
            <a:avLst/>
          </a:prstGeom>
          <a:ln>
            <a:solidFill>
              <a:schemeClr val="tx1"/>
            </a:solidFill>
          </a:ln>
        </p:spPr>
      </p:pic>
      <p:pic>
        <p:nvPicPr>
          <p:cNvPr id="5" name="图片 4"/>
          <p:cNvPicPr>
            <a:picLocks noChangeAspect="1"/>
          </p:cNvPicPr>
          <p:nvPr/>
        </p:nvPicPr>
        <p:blipFill>
          <a:blip r:embed="rId3"/>
          <a:srcRect/>
          <a:stretch>
            <a:fillRect/>
          </a:stretch>
        </p:blipFill>
        <p:spPr>
          <a:xfrm>
            <a:off x="6085840" y="2642870"/>
            <a:ext cx="4710430" cy="2329180"/>
          </a:xfrm>
          <a:prstGeom prst="rect">
            <a:avLst/>
          </a:prstGeom>
          <a:ln>
            <a:solidFill>
              <a:schemeClr val="tx1"/>
            </a:solidFill>
          </a:ln>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牛在干什么</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45260" y="5665470"/>
            <a:ext cx="9300210" cy="594995"/>
          </a:xfrm>
          <a:prstGeom prst="rect">
            <a:avLst/>
          </a:prstGeom>
          <a:noFill/>
        </p:spPr>
        <p:txBody>
          <a:bodyPr wrap="square" rtlCol="0">
            <a:noAutofit/>
          </a:bodyPr>
          <a:p>
            <a:pPr algn="ctr"/>
            <a:r>
              <a:rPr lang="zh-CN" b="1" dirty="0" smtClean="0">
                <a:solidFill>
                  <a:schemeClr val="tx1"/>
                </a:solidFill>
              </a:rPr>
              <a:t>月线死叉区域，季线金叉区域，参照</a:t>
            </a:r>
            <a:r>
              <a:rPr lang="en-US" altLang="zh-CN" b="1" dirty="0" smtClean="0">
                <a:solidFill>
                  <a:schemeClr val="tx1"/>
                </a:solidFill>
              </a:rPr>
              <a:t>1-4</a:t>
            </a:r>
            <a:r>
              <a:rPr lang="zh-CN" altLang="en-US" b="1" dirty="0" smtClean="0">
                <a:solidFill>
                  <a:schemeClr val="tx1"/>
                </a:solidFill>
              </a:rPr>
              <a:t>月行情走势</a:t>
            </a:r>
            <a:endParaRPr lang="zh-CN" altLang="en-US" b="1" dirty="0" smtClean="0">
              <a:solidFill>
                <a:schemeClr val="tx1"/>
              </a:solidFill>
            </a:endParaRPr>
          </a:p>
          <a:p>
            <a:pPr algn="ctr"/>
            <a:r>
              <a:rPr lang="zh-CN" altLang="en-US" b="1" dirty="0" smtClean="0">
                <a:solidFill>
                  <a:schemeClr val="tx1"/>
                </a:solidFill>
              </a:rPr>
              <a:t>主题机会，聚焦热点，高低切换，机构护盘</a:t>
            </a:r>
            <a:endParaRPr lang="zh-CN" altLang="en-US" b="1" dirty="0" smtClean="0">
              <a:solidFill>
                <a:schemeClr val="tx1"/>
              </a:solidFill>
            </a:endParaRPr>
          </a:p>
        </p:txBody>
      </p:sp>
      <p:pic>
        <p:nvPicPr>
          <p:cNvPr id="2" name="图片 1"/>
          <p:cNvPicPr>
            <a:picLocks noChangeAspect="1"/>
          </p:cNvPicPr>
          <p:nvPr/>
        </p:nvPicPr>
        <p:blipFill>
          <a:blip r:embed="rId1"/>
          <a:srcRect/>
          <a:stretch>
            <a:fillRect/>
          </a:stretch>
        </p:blipFill>
        <p:spPr>
          <a:xfrm>
            <a:off x="1558925" y="755650"/>
            <a:ext cx="9072245" cy="4909820"/>
          </a:xfrm>
          <a:prstGeom prst="rect">
            <a:avLst/>
          </a:prstGeom>
        </p:spPr>
      </p:pic>
      <p:pic>
        <p:nvPicPr>
          <p:cNvPr id="4" name="图片 3"/>
          <p:cNvPicPr>
            <a:picLocks noChangeAspect="1"/>
          </p:cNvPicPr>
          <p:nvPr/>
        </p:nvPicPr>
        <p:blipFill>
          <a:blip r:embed="rId2"/>
          <a:srcRect/>
          <a:stretch>
            <a:fillRect/>
          </a:stretch>
        </p:blipFill>
        <p:spPr>
          <a:xfrm>
            <a:off x="4389120" y="2502535"/>
            <a:ext cx="3148330" cy="2708275"/>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sz="4200" b="1" spc="-200" dirty="0">
                <a:solidFill>
                  <a:schemeClr val="bg1"/>
                </a:solidFill>
                <a:uFillTx/>
                <a:latin typeface="微软雅黑" panose="020B0503020204020204" pitchFamily="34" charset="-122"/>
                <a:ea typeface="微软雅黑" panose="020B0503020204020204" pitchFamily="34" charset="-122"/>
                <a:sym typeface="+mn-ea"/>
              </a:rPr>
              <a:t>日内反弹，高低切换</a:t>
            </a:r>
            <a:endParaRPr lang="zh-CN"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45260" y="5454015"/>
            <a:ext cx="9300210" cy="821055"/>
          </a:xfrm>
          <a:prstGeom prst="rect">
            <a:avLst/>
          </a:prstGeom>
          <a:noFill/>
        </p:spPr>
        <p:txBody>
          <a:bodyPr wrap="square" rtlCol="0">
            <a:noAutofit/>
          </a:bodyPr>
          <a:p>
            <a:pPr algn="ctr"/>
            <a:r>
              <a:rPr lang="zh-CN" altLang="en-US" b="1" dirty="0" smtClean="0">
                <a:solidFill>
                  <a:schemeClr val="tx1"/>
                </a:solidFill>
              </a:rPr>
              <a:t>机构主导，调整就是机会，</a:t>
            </a:r>
            <a:endParaRPr lang="zh-CN" altLang="en-US" b="1" dirty="0" smtClean="0">
              <a:solidFill>
                <a:schemeClr val="tx1"/>
              </a:solidFill>
            </a:endParaRPr>
          </a:p>
          <a:p>
            <a:pPr algn="ctr"/>
            <a:r>
              <a:rPr lang="zh-CN" b="1" dirty="0" smtClean="0">
                <a:solidFill>
                  <a:schemeClr val="tx1"/>
                </a:solidFill>
              </a:rPr>
              <a:t>充分理解慢，不能快，不能疯，快速上是风险，快速下就是机会</a:t>
            </a:r>
            <a:endParaRPr lang="zh-CN" b="1" dirty="0" smtClean="0">
              <a:solidFill>
                <a:schemeClr val="tx1"/>
              </a:solidFill>
            </a:endParaRPr>
          </a:p>
          <a:p>
            <a:pPr algn="ctr"/>
            <a:r>
              <a:rPr lang="zh-CN" b="1" dirty="0" smtClean="0">
                <a:solidFill>
                  <a:schemeClr val="tx1"/>
                </a:solidFill>
              </a:rPr>
              <a:t>短线上攻低位，每次调整，都是新一轮的高低切换，新主题的机会</a:t>
            </a:r>
            <a:endParaRPr lang="zh-CN" b="1" dirty="0" smtClean="0">
              <a:solidFill>
                <a:schemeClr val="tx1"/>
              </a:solidFill>
            </a:endParaRPr>
          </a:p>
        </p:txBody>
      </p:sp>
      <p:pic>
        <p:nvPicPr>
          <p:cNvPr id="3" name="图片 2"/>
          <p:cNvPicPr>
            <a:picLocks noChangeAspect="1"/>
          </p:cNvPicPr>
          <p:nvPr/>
        </p:nvPicPr>
        <p:blipFill>
          <a:blip r:embed="rId1"/>
          <a:srcRect/>
          <a:stretch>
            <a:fillRect/>
          </a:stretch>
        </p:blipFill>
        <p:spPr>
          <a:xfrm>
            <a:off x="1481455" y="737235"/>
            <a:ext cx="8964295" cy="471678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高低切换，资金先行</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05890" y="5666740"/>
            <a:ext cx="9300210" cy="645160"/>
          </a:xfrm>
          <a:prstGeom prst="rect">
            <a:avLst/>
          </a:prstGeom>
          <a:noFill/>
        </p:spPr>
        <p:txBody>
          <a:bodyPr wrap="square" rtlCol="0">
            <a:spAutoFit/>
          </a:bodyPr>
          <a:p>
            <a:pPr algn="ctr"/>
            <a:r>
              <a:rPr lang="zh-CN" b="1" dirty="0" smtClean="0">
                <a:solidFill>
                  <a:schemeClr val="tx1"/>
                </a:solidFill>
              </a:rPr>
              <a:t>调整开始，资金持续流入，</a:t>
            </a:r>
            <a:endParaRPr lang="zh-CN" b="1" dirty="0" smtClean="0">
              <a:solidFill>
                <a:schemeClr val="tx1"/>
              </a:solidFill>
            </a:endParaRPr>
          </a:p>
          <a:p>
            <a:pPr algn="ctr"/>
            <a:r>
              <a:rPr lang="zh-CN" b="1" dirty="0" smtClean="0">
                <a:solidFill>
                  <a:schemeClr val="tx1"/>
                </a:solidFill>
              </a:rPr>
              <a:t>护盘资金流入红利方向，关注红利新一轮的机会</a:t>
            </a:r>
            <a:endParaRPr lang="zh-CN" b="1" dirty="0" smtClean="0">
              <a:solidFill>
                <a:schemeClr val="tx1"/>
              </a:solidFill>
            </a:endParaRPr>
          </a:p>
        </p:txBody>
      </p:sp>
      <p:pic>
        <p:nvPicPr>
          <p:cNvPr id="3" name="图片 2"/>
          <p:cNvPicPr>
            <a:picLocks noChangeAspect="1"/>
          </p:cNvPicPr>
          <p:nvPr/>
        </p:nvPicPr>
        <p:blipFill>
          <a:blip r:embed="rId1"/>
          <a:srcRect/>
          <a:stretch>
            <a:fillRect/>
          </a:stretch>
        </p:blipFill>
        <p:spPr>
          <a:xfrm>
            <a:off x="1597025" y="737235"/>
            <a:ext cx="9109075" cy="492950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风格轮动，红利启动</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05890" y="5666740"/>
            <a:ext cx="9300210" cy="645160"/>
          </a:xfrm>
          <a:prstGeom prst="rect">
            <a:avLst/>
          </a:prstGeom>
          <a:noFill/>
        </p:spPr>
        <p:txBody>
          <a:bodyPr wrap="square" rtlCol="0">
            <a:spAutoFit/>
          </a:bodyPr>
          <a:p>
            <a:pPr algn="ctr"/>
            <a:r>
              <a:rPr lang="zh-CN" b="1" dirty="0" smtClean="0">
                <a:solidFill>
                  <a:schemeClr val="tx1"/>
                </a:solidFill>
              </a:rPr>
              <a:t>周线金叉区域，日线金叉区域，红肥绿瘦，牛熊线上</a:t>
            </a:r>
            <a:endParaRPr lang="zh-CN" b="1" dirty="0" smtClean="0">
              <a:solidFill>
                <a:schemeClr val="tx1"/>
              </a:solidFill>
            </a:endParaRPr>
          </a:p>
          <a:p>
            <a:pPr algn="ctr"/>
            <a:r>
              <a:rPr lang="zh-CN" b="1" dirty="0" smtClean="0">
                <a:solidFill>
                  <a:schemeClr val="tx1"/>
                </a:solidFill>
              </a:rPr>
              <a:t>煤炭</a:t>
            </a:r>
            <a:r>
              <a:rPr lang="en-US" altLang="zh-CN" b="1" dirty="0" smtClean="0">
                <a:solidFill>
                  <a:schemeClr val="tx1"/>
                </a:solidFill>
              </a:rPr>
              <a:t>-</a:t>
            </a:r>
            <a:r>
              <a:rPr lang="zh-CN" altLang="en-US" b="1" dirty="0" smtClean="0">
                <a:solidFill>
                  <a:schemeClr val="tx1"/>
                </a:solidFill>
              </a:rPr>
              <a:t>航空</a:t>
            </a:r>
            <a:r>
              <a:rPr lang="en-US" altLang="zh-CN" b="1" dirty="0" smtClean="0">
                <a:solidFill>
                  <a:schemeClr val="tx1"/>
                </a:solidFill>
              </a:rPr>
              <a:t>-</a:t>
            </a:r>
            <a:r>
              <a:rPr lang="zh-CN" b="1" dirty="0" smtClean="0">
                <a:solidFill>
                  <a:schemeClr val="tx1"/>
                </a:solidFill>
              </a:rPr>
              <a:t>电力</a:t>
            </a:r>
            <a:r>
              <a:rPr lang="en-US" altLang="zh-CN" b="1" dirty="0" smtClean="0">
                <a:solidFill>
                  <a:schemeClr val="tx1"/>
                </a:solidFill>
              </a:rPr>
              <a:t>-</a:t>
            </a:r>
            <a:r>
              <a:rPr lang="zh-CN" altLang="en-US" b="1" dirty="0" smtClean="0">
                <a:solidFill>
                  <a:schemeClr val="tx1"/>
                </a:solidFill>
              </a:rPr>
              <a:t>燃气</a:t>
            </a:r>
            <a:r>
              <a:rPr lang="en-US" altLang="zh-CN" b="1" dirty="0" smtClean="0">
                <a:solidFill>
                  <a:schemeClr val="tx1"/>
                </a:solidFill>
              </a:rPr>
              <a:t>-</a:t>
            </a:r>
            <a:r>
              <a:rPr lang="zh-CN" altLang="en-US" b="1" dirty="0" smtClean="0">
                <a:solidFill>
                  <a:schemeClr val="tx1"/>
                </a:solidFill>
              </a:rPr>
              <a:t>港口</a:t>
            </a:r>
            <a:endParaRPr lang="zh-CN" altLang="en-US" b="1" dirty="0" smtClean="0">
              <a:solidFill>
                <a:schemeClr val="tx1"/>
              </a:solidFill>
            </a:endParaRPr>
          </a:p>
        </p:txBody>
      </p:sp>
      <p:pic>
        <p:nvPicPr>
          <p:cNvPr id="9" name="图片 8"/>
          <p:cNvPicPr>
            <a:picLocks noChangeAspect="1"/>
          </p:cNvPicPr>
          <p:nvPr/>
        </p:nvPicPr>
        <p:blipFill>
          <a:blip r:embed="rId1"/>
          <a:srcRect/>
          <a:stretch>
            <a:fillRect/>
          </a:stretch>
        </p:blipFill>
        <p:spPr>
          <a:xfrm>
            <a:off x="1540510" y="692785"/>
            <a:ext cx="9228455" cy="4994275"/>
          </a:xfrm>
          <a:prstGeom prst="rect">
            <a:avLst/>
          </a:prstGeom>
        </p:spPr>
      </p:pic>
      <p:pic>
        <p:nvPicPr>
          <p:cNvPr id="3" name="图片 2"/>
          <p:cNvPicPr>
            <a:picLocks noChangeAspect="1"/>
          </p:cNvPicPr>
          <p:nvPr/>
        </p:nvPicPr>
        <p:blipFill>
          <a:blip r:embed="rId2"/>
          <a:srcRect/>
          <a:stretch>
            <a:fillRect/>
          </a:stretch>
        </p:blipFill>
        <p:spPr>
          <a:xfrm>
            <a:off x="4520565" y="2109470"/>
            <a:ext cx="6185535" cy="3347085"/>
          </a:xfrm>
          <a:prstGeom prst="rect">
            <a:avLst/>
          </a:prstGeom>
          <a:ln>
            <a:solidFill>
              <a:schemeClr val="tx1"/>
            </a:solidFill>
          </a:ln>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稳中求进的稳</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05890" y="5666740"/>
            <a:ext cx="9300210" cy="645160"/>
          </a:xfrm>
          <a:prstGeom prst="rect">
            <a:avLst/>
          </a:prstGeom>
          <a:noFill/>
        </p:spPr>
        <p:txBody>
          <a:bodyPr wrap="square" rtlCol="0">
            <a:spAutoFit/>
          </a:bodyPr>
          <a:p>
            <a:pPr algn="ctr"/>
            <a:r>
              <a:rPr lang="zh-CN" b="1" dirty="0" smtClean="0">
                <a:solidFill>
                  <a:schemeClr val="tx1"/>
                </a:solidFill>
              </a:rPr>
              <a:t>红利方向，穿越牛熊，不同阶段，持续轮动</a:t>
            </a:r>
            <a:endParaRPr lang="zh-CN" b="1" dirty="0" smtClean="0">
              <a:solidFill>
                <a:schemeClr val="tx1"/>
              </a:solidFill>
            </a:endParaRPr>
          </a:p>
          <a:p>
            <a:pPr algn="ctr"/>
            <a:r>
              <a:rPr lang="zh-CN" b="1" dirty="0" smtClean="0">
                <a:solidFill>
                  <a:schemeClr val="tx1"/>
                </a:solidFill>
              </a:rPr>
              <a:t>红利持续跑赢</a:t>
            </a:r>
            <a:endParaRPr lang="zh-CN" b="1" dirty="0" smtClean="0">
              <a:solidFill>
                <a:schemeClr val="tx1"/>
              </a:solidFill>
            </a:endParaRPr>
          </a:p>
        </p:txBody>
      </p:sp>
      <p:pic>
        <p:nvPicPr>
          <p:cNvPr id="2" name="图片 1"/>
          <p:cNvPicPr>
            <a:picLocks noChangeAspect="1"/>
          </p:cNvPicPr>
          <p:nvPr/>
        </p:nvPicPr>
        <p:blipFill>
          <a:blip r:embed="rId1"/>
          <a:srcRect/>
          <a:stretch>
            <a:fillRect/>
          </a:stretch>
        </p:blipFill>
        <p:spPr>
          <a:xfrm>
            <a:off x="1290955" y="719455"/>
            <a:ext cx="9610090" cy="4875530"/>
          </a:xfrm>
          <a:prstGeom prst="rect">
            <a:avLst/>
          </a:prstGeom>
        </p:spPr>
      </p:pic>
      <p:pic>
        <p:nvPicPr>
          <p:cNvPr id="4" name="图片 3"/>
          <p:cNvPicPr>
            <a:picLocks noChangeAspect="1"/>
          </p:cNvPicPr>
          <p:nvPr/>
        </p:nvPicPr>
        <p:blipFill>
          <a:blip r:embed="rId2"/>
          <a:srcRect b="30683"/>
          <a:stretch>
            <a:fillRect/>
          </a:stretch>
        </p:blipFill>
        <p:spPr>
          <a:xfrm>
            <a:off x="1423035" y="3862070"/>
            <a:ext cx="2337435" cy="1634490"/>
          </a:xfrm>
          <a:prstGeom prst="rect">
            <a:avLst/>
          </a:prstGeom>
        </p:spPr>
      </p:pic>
      <p:pic>
        <p:nvPicPr>
          <p:cNvPr id="5" name="图片 4"/>
          <p:cNvPicPr>
            <a:picLocks noChangeAspect="1"/>
          </p:cNvPicPr>
          <p:nvPr/>
        </p:nvPicPr>
        <p:blipFill>
          <a:blip r:embed="rId3"/>
          <a:srcRect b="30750"/>
          <a:stretch>
            <a:fillRect/>
          </a:stretch>
        </p:blipFill>
        <p:spPr>
          <a:xfrm>
            <a:off x="3760470" y="3862070"/>
            <a:ext cx="2339975" cy="1635125"/>
          </a:xfrm>
          <a:prstGeom prst="rect">
            <a:avLst/>
          </a:prstGeom>
        </p:spPr>
      </p:pic>
      <p:pic>
        <p:nvPicPr>
          <p:cNvPr id="6" name="图片 5"/>
          <p:cNvPicPr>
            <a:picLocks noChangeAspect="1"/>
          </p:cNvPicPr>
          <p:nvPr/>
        </p:nvPicPr>
        <p:blipFill>
          <a:blip r:embed="rId4"/>
          <a:srcRect b="30700"/>
          <a:stretch>
            <a:fillRect/>
          </a:stretch>
        </p:blipFill>
        <p:spPr>
          <a:xfrm>
            <a:off x="6100445" y="3867785"/>
            <a:ext cx="2329815" cy="1629410"/>
          </a:xfrm>
          <a:prstGeom prst="rect">
            <a:avLst/>
          </a:prstGeom>
        </p:spPr>
      </p:pic>
      <p:pic>
        <p:nvPicPr>
          <p:cNvPr id="8" name="图片 7"/>
          <p:cNvPicPr>
            <a:picLocks noChangeAspect="1"/>
          </p:cNvPicPr>
          <p:nvPr/>
        </p:nvPicPr>
        <p:blipFill>
          <a:blip r:embed="rId5"/>
          <a:srcRect b="30700"/>
          <a:stretch>
            <a:fillRect/>
          </a:stretch>
        </p:blipFill>
        <p:spPr>
          <a:xfrm>
            <a:off x="8430260" y="3868420"/>
            <a:ext cx="2329180" cy="1629410"/>
          </a:xfrm>
          <a:prstGeom prst="rect">
            <a:avLst/>
          </a:prstGeom>
        </p:spPr>
      </p:pic>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自由现金的稳</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45260" y="5695950"/>
            <a:ext cx="9300210" cy="645160"/>
          </a:xfrm>
          <a:prstGeom prst="rect">
            <a:avLst/>
          </a:prstGeom>
          <a:noFill/>
        </p:spPr>
        <p:txBody>
          <a:bodyPr wrap="square" rtlCol="0">
            <a:spAutoFit/>
          </a:bodyPr>
          <a:p>
            <a:pPr algn="ctr"/>
            <a:r>
              <a:rPr lang="zh-CN" b="1" dirty="0" smtClean="0">
                <a:solidFill>
                  <a:schemeClr val="tx1"/>
                </a:solidFill>
              </a:rPr>
              <a:t>自由现金流上线以来，持续新高</a:t>
            </a:r>
            <a:endParaRPr lang="zh-CN" b="1" dirty="0" smtClean="0">
              <a:solidFill>
                <a:schemeClr val="tx1"/>
              </a:solidFill>
            </a:endParaRPr>
          </a:p>
          <a:p>
            <a:pPr algn="ctr"/>
            <a:r>
              <a:rPr lang="zh-CN" altLang="en-US" b="1" dirty="0" smtClean="0">
                <a:solidFill>
                  <a:schemeClr val="tx1"/>
                </a:solidFill>
              </a:rPr>
              <a:t>中国优质上市公司，不惧调整</a:t>
            </a:r>
            <a:endParaRPr lang="zh-CN" altLang="en-US" b="1" dirty="0" smtClean="0">
              <a:solidFill>
                <a:schemeClr val="tx1"/>
              </a:solidFill>
            </a:endParaRPr>
          </a:p>
        </p:txBody>
      </p:sp>
      <p:pic>
        <p:nvPicPr>
          <p:cNvPr id="2" name="图片 1"/>
          <p:cNvPicPr>
            <a:picLocks noChangeAspect="1"/>
          </p:cNvPicPr>
          <p:nvPr/>
        </p:nvPicPr>
        <p:blipFill>
          <a:blip r:embed="rId1"/>
          <a:srcRect/>
          <a:stretch>
            <a:fillRect/>
          </a:stretch>
        </p:blipFill>
        <p:spPr>
          <a:xfrm>
            <a:off x="1592580" y="737235"/>
            <a:ext cx="9152890" cy="4953000"/>
          </a:xfrm>
          <a:prstGeom prst="rect">
            <a:avLst/>
          </a:prstGeom>
        </p:spPr>
      </p:pic>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userDrawn="1"/>
        </p:nvSpPr>
        <p:spPr>
          <a:xfrm>
            <a:off x="-132974" y="0"/>
            <a:ext cx="12192000" cy="737235"/>
          </a:xfrm>
          <a:prstGeom prst="rect">
            <a:avLst/>
          </a:prstGeom>
          <a:noFill/>
        </p:spPr>
        <p:txBody>
          <a:bodyPr wrap="square" rtlCol="0">
            <a:spAutoFit/>
          </a:bodyPr>
          <a:p>
            <a:pPr algn="ctr"/>
            <a:r>
              <a:rPr lang="zh-CN" altLang="en-US" sz="4200" b="1" spc="-200" dirty="0">
                <a:solidFill>
                  <a:schemeClr val="bg1"/>
                </a:solidFill>
                <a:uFillTx/>
                <a:latin typeface="微软雅黑" panose="020B0503020204020204" pitchFamily="34" charset="-122"/>
                <a:ea typeface="微软雅黑" panose="020B0503020204020204" pitchFamily="34" charset="-122"/>
                <a:sym typeface="+mn-ea"/>
              </a:rPr>
              <a:t>稳健红利，穿越牛熊</a:t>
            </a:r>
            <a:endParaRPr lang="zh-CN" altLang="en-US" sz="4200" b="1" spc="-200"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514350" y="960755"/>
            <a:ext cx="11163935" cy="2033905"/>
          </a:xfrm>
          <a:prstGeom prst="rect">
            <a:avLst/>
          </a:prstGeom>
          <a:noFill/>
          <a:ln w="9525">
            <a:noFill/>
          </a:ln>
        </p:spPr>
        <p:txBody>
          <a:bodyPr wrap="square">
            <a:noAutofit/>
          </a:bodyPr>
          <a:p>
            <a:pPr marL="285750" marR="0" indent="-285750" algn="just" defTabSz="914400" fontAlgn="base">
              <a:lnSpc>
                <a:spcPct val="150000"/>
              </a:lnSpc>
              <a:spcBef>
                <a:spcPct val="0"/>
              </a:spcBef>
              <a:spcAft>
                <a:spcPct val="0"/>
              </a:spcAft>
              <a:buClr>
                <a:srgbClr val="DCAD43"/>
              </a:buClr>
              <a:buSzTx/>
              <a:buFont typeface="Wingdings" panose="05000000000000000000" charset="0"/>
              <a:buChar char="l"/>
              <a:defRPr/>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红利策略价值凸显：</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2022年至2024年9月，市场进入熊市状态，而红利策略反而逆势上涨，被广大投资者关注。近</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年，红利质量全收益指数年化收益率为</a:t>
            </a:r>
            <a:r>
              <a:rPr lang="en-US" sz="1600" b="1" dirty="0">
                <a:solidFill>
                  <a:srgbClr val="FF0000"/>
                </a:solidFill>
                <a:latin typeface="Arial" panose="020B0604020202020204" charset="-122"/>
                <a:sym typeface="+mn-ea"/>
              </a:rPr>
              <a:t>13.06%</a:t>
            </a:r>
            <a:r>
              <a:rPr lang="zh-CN" altLang="en-US" sz="1600" b="1" dirty="0">
                <a:latin typeface="Arial" panose="020B0604020202020204" charset="-122"/>
                <a:sym typeface="+mn-ea"/>
              </a:rPr>
              <a:t>，</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红利低波全收益指数年化收益率为</a:t>
            </a:r>
            <a:r>
              <a:rPr lang="en-US" sz="1600" b="1" dirty="0">
                <a:solidFill>
                  <a:srgbClr val="FF0000"/>
                </a:solidFill>
                <a:latin typeface="Arial" panose="020B0604020202020204" charset="-122"/>
                <a:sym typeface="+mn-ea"/>
              </a:rPr>
              <a:t>8.88%</a:t>
            </a:r>
            <a:r>
              <a:rPr lang="zh-CN" altLang="en-US" sz="1600" b="1" dirty="0">
                <a:latin typeface="Arial" panose="020B0604020202020204" charset="-122"/>
                <a:sym typeface="+mn-ea"/>
              </a:rPr>
              <a:t>，</a:t>
            </a:r>
            <a:r>
              <a:rPr lang="zh-CN" altLang="en-US" sz="1600" dirty="0">
                <a:latin typeface="Arial" panose="020B0604020202020204" charset="-122"/>
                <a:sym typeface="+mn-ea"/>
              </a:rPr>
              <a:t>同期中证</a:t>
            </a:r>
            <a:r>
              <a:rPr lang="en-US" altLang="zh-CN" sz="1600" dirty="0">
                <a:latin typeface="Arial" panose="020B0604020202020204" charset="-122"/>
                <a:sym typeface="+mn-ea"/>
              </a:rPr>
              <a:t>A500</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全收益</a:t>
            </a:r>
            <a:r>
              <a:rPr lang="zh-CN" altLang="en-US" sz="1600" dirty="0" smtClean="0">
                <a:latin typeface="+mn-ea"/>
                <a:sym typeface="+mn-ea"/>
              </a:rPr>
              <a:t>指数年化收益率为</a:t>
            </a:r>
            <a:r>
              <a:rPr lang="en-US" sz="1600" dirty="0">
                <a:sym typeface="+mn-ea"/>
              </a:rPr>
              <a:t>2.54%</a:t>
            </a:r>
            <a:r>
              <a:rPr lang="zh-CN" altLang="en-US" sz="1600" dirty="0" smtClean="0">
                <a:latin typeface="+mn-ea"/>
                <a:sym typeface="+mn-ea"/>
              </a:rPr>
              <a:t>。</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长期来看，红利策略的长期表现远超宽基指数，具备穿越牛熊的能力。</a:t>
            </a:r>
            <a:endParaRPr lang="zh-CN" altLang="en-US" sz="1600" dirty="0" smtClean="0">
              <a:solidFill>
                <a:srgbClr val="FF0000"/>
              </a:solidFill>
              <a:latin typeface="+mn-ea"/>
              <a:sym typeface="+mn-ea"/>
            </a:endParaRPr>
          </a:p>
          <a:p>
            <a:pPr marL="285750" marR="0" indent="-285750" algn="just" defTabSz="914400" fontAlgn="base">
              <a:lnSpc>
                <a:spcPct val="150000"/>
              </a:lnSpc>
              <a:spcBef>
                <a:spcPct val="0"/>
              </a:spcBef>
              <a:spcAft>
                <a:spcPct val="0"/>
              </a:spcAft>
              <a:buClr>
                <a:srgbClr val="DCAD43"/>
              </a:buClr>
              <a:buSzTx/>
              <a:buFont typeface="Wingdings" panose="05000000000000000000" charset="0"/>
              <a:buChar char="l"/>
              <a:defRPr/>
            </a:pPr>
            <a:r>
              <a:rPr lang="zh-CN" altLang="en-US" sz="1600" b="1" dirty="0">
                <a:sym typeface="Arial" panose="020B0604020202020204" pitchFamily="34" charset="0"/>
              </a:rPr>
              <a:t>投资策略：</a:t>
            </a:r>
            <a:r>
              <a:rPr lang="zh-CN" altLang="en-US" sz="1600" dirty="0">
                <a:sym typeface="Arial" panose="020B0604020202020204" pitchFamily="34" charset="0"/>
              </a:rPr>
              <a:t>市场风格随着市场周期变化，但红利、现金流公司可以穿越牛熊。</a:t>
            </a:r>
            <a:r>
              <a:rPr lang="zh-CN" altLang="en-US" sz="1600" dirty="0">
                <a:solidFill>
                  <a:srgbClr val="FF0000"/>
                </a:solidFill>
                <a:sym typeface="Arial" panose="020B0604020202020204" pitchFamily="34" charset="0"/>
              </a:rPr>
              <a:t>如果将红利策略、现金流策略作为压舱石，面对市场变化，主动把握市场比较占优的风格，或有机会</a:t>
            </a:r>
            <a:r>
              <a:rPr lang="zh-CN" altLang="en-US" sz="1600" noProof="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rPr>
              <a:t>更强得应对市场风险，获得更大的超额收益。</a:t>
            </a:r>
            <a:endParaRPr lang="zh-CN" altLang="en-US" sz="1600" b="1" noProof="0"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Arial" panose="020B0604020202020204" pitchFamily="34" charset="0"/>
            </a:endParaRPr>
          </a:p>
        </p:txBody>
      </p:sp>
      <p:sp>
        <p:nvSpPr>
          <p:cNvPr id="6" name="文本框 5"/>
          <p:cNvSpPr txBox="1"/>
          <p:nvPr/>
        </p:nvSpPr>
        <p:spPr>
          <a:xfrm>
            <a:off x="671831" y="6209639"/>
            <a:ext cx="5067300" cy="200055"/>
          </a:xfrm>
          <a:prstGeom prst="rect">
            <a:avLst/>
          </a:prstGeom>
          <a:noFill/>
        </p:spPr>
        <p:txBody>
          <a:bodyPr wrap="square" rtlCol="0">
            <a:spAutoFit/>
          </a:bodyPr>
          <a:p>
            <a:r>
              <a:rPr lang="zh-CN" altLang="en-US" sz="700" dirty="0">
                <a:solidFill>
                  <a:schemeClr val="bg1">
                    <a:lumMod val="50000"/>
                  </a:schemeClr>
                </a:solidFill>
              </a:rPr>
              <a:t>数据来源：</a:t>
            </a:r>
            <a:r>
              <a:rPr lang="en-US" altLang="zh-CN" sz="700" dirty="0">
                <a:solidFill>
                  <a:schemeClr val="bg1">
                    <a:lumMod val="50000"/>
                  </a:schemeClr>
                </a:solidFill>
              </a:rPr>
              <a:t>wind</a:t>
            </a:r>
            <a:r>
              <a:rPr lang="zh-CN" altLang="en-US" sz="700" dirty="0">
                <a:solidFill>
                  <a:schemeClr val="bg1">
                    <a:lumMod val="50000"/>
                  </a:schemeClr>
                </a:solidFill>
              </a:rPr>
              <a:t>，指数走势截至</a:t>
            </a:r>
            <a:r>
              <a:rPr lang="en-US" altLang="zh-CN" sz="700" dirty="0">
                <a:solidFill>
                  <a:schemeClr val="bg1">
                    <a:lumMod val="50000"/>
                  </a:schemeClr>
                </a:solidFill>
              </a:rPr>
              <a:t>2025/3/18.</a:t>
            </a:r>
            <a:endParaRPr lang="zh-CN" altLang="en-US" sz="700" dirty="0">
              <a:solidFill>
                <a:schemeClr val="bg1">
                  <a:lumMod val="50000"/>
                </a:schemeClr>
              </a:solidFill>
            </a:endParaRPr>
          </a:p>
        </p:txBody>
      </p:sp>
      <p:graphicFrame>
        <p:nvGraphicFramePr>
          <p:cNvPr id="8" name="图表 7"/>
          <p:cNvGraphicFramePr/>
          <p:nvPr/>
        </p:nvGraphicFramePr>
        <p:xfrm>
          <a:off x="514350" y="3030855"/>
          <a:ext cx="11163935" cy="3266440"/>
        </p:xfrm>
        <a:graphic>
          <a:graphicData uri="http://schemas.openxmlformats.org/drawingml/2006/chart">
            <c:chart xmlns:c="http://schemas.openxmlformats.org/drawingml/2006/chart" xmlns:r="http://schemas.openxmlformats.org/officeDocument/2006/relationships" r:id="rId1"/>
          </a:graphicData>
        </a:graphic>
      </p:graphicFrame>
      <p:sp>
        <p:nvSpPr>
          <p:cNvPr id="15" name="文本框 14"/>
          <p:cNvSpPr txBox="1"/>
          <p:nvPr/>
        </p:nvSpPr>
        <p:spPr>
          <a:xfrm>
            <a:off x="2276475" y="2994660"/>
            <a:ext cx="7534910" cy="337185"/>
          </a:xfrm>
          <a:prstGeom prst="rect">
            <a:avLst/>
          </a:prstGeom>
          <a:noFill/>
        </p:spPr>
        <p:txBody>
          <a:bodyPr wrap="square" rtlCol="0">
            <a:spAutoFit/>
          </a:bodyPr>
          <a:p>
            <a:pPr algn="ctr"/>
            <a:r>
              <a:rPr lang="zh-CN" altLang="en-US" sz="1600" dirty="0">
                <a:solidFill>
                  <a:srgbClr val="FF0000"/>
                </a:solidFill>
              </a:rPr>
              <a:t>各指数表现情况</a:t>
            </a:r>
            <a:endParaRPr lang="zh-CN" altLang="en-US" sz="1600" dirty="0">
              <a:solidFill>
                <a:srgbClr val="FF0000"/>
              </a:solidFill>
            </a:endParaRPr>
          </a:p>
        </p:txBody>
      </p:sp>
    </p:spTree>
    <p:custDataLst>
      <p:tags r:id="rId2"/>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5.xml><?xml version="1.0" encoding="utf-8"?>
<p:tagLst xmlns:p="http://schemas.openxmlformats.org/presentationml/2006/main">
  <p:tag name="KSO_WM_BEAUTIFY_FLAG" val="#wm#"/>
  <p:tag name="KSO_WM_TEMPLATE_CATEGORY" val="custom"/>
  <p:tag name="KSO_WM_TEMPLATE_INDEX" val="20205176"/>
</p:tagLst>
</file>

<file path=ppt/tags/tag26.xml><?xml version="1.0" encoding="utf-8"?>
<p:tagLst xmlns:p="http://schemas.openxmlformats.org/presentationml/2006/main">
  <p:tag name="KSO_WM_BEAUTIFY_FLAG" val="#wm#"/>
  <p:tag name="KSO_WM_TEMPLATE_CATEGORY" val="custom"/>
  <p:tag name="KSO_WM_TEMPLATE_INDEX" val="20205176"/>
</p:tagLst>
</file>

<file path=ppt/tags/tag27.xml><?xml version="1.0" encoding="utf-8"?>
<p:tagLst xmlns:p="http://schemas.openxmlformats.org/presentationml/2006/main">
  <p:tag name="KSO_WM_BEAUTIFY_FLAG" val="#wm#"/>
  <p:tag name="KSO_WM_TEMPLATE_CATEGORY" val="custom"/>
  <p:tag name="KSO_WM_TEMPLATE_INDEX" val="20205176"/>
</p:tagLst>
</file>

<file path=ppt/tags/tag28.xml><?xml version="1.0" encoding="utf-8"?>
<p:tagLst xmlns:p="http://schemas.openxmlformats.org/presentationml/2006/main">
  <p:tag name="KSO_WM_BEAUTIFY_FLAG" val="#wm#"/>
  <p:tag name="KSO_WM_TEMPLATE_CATEGORY" val="custom"/>
  <p:tag name="KSO_WM_TEMPLATE_INDEX" val="20205176"/>
</p:tagLst>
</file>

<file path=ppt/tags/tag2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6"/>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1,&quot;foreColorIndex&quot;:5,&quot;pos&quot;:0.07999999821186066,&quot;transparency&quot;: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5"/>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1,&quot;foreColorIndex&quot;:5,&quot;pos&quot;:0.7099999785423279,&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4"/>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1,&quot;foreColorIndex&quot;:5,&quot;pos&quot;:0.15000000596046448,&quot;transparency&quot;: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输入智能图形正文，文字是您思想的提炼，请言简意赅的阐述观"/>
  <p:tag name="KSO_WM_UNIT_TEXT_FILL_FORE_SCHEMECOLOR_INDEX" val="1"/>
  <p:tag name="KSO_WM_UNIT_TEXT_FILL_TYPE" val="1"/>
  <p:tag name="KSO_WM_DIAGRAM_USE_COLOR_VALUE" val="{&quot;color_scheme&quot;:1,&quot;color_type&quot;:1,&quot;theme_color_indexes&quot;:[5,6,5,6,5,6]}"/>
</p:tagLst>
</file>

<file path=ppt/tags/tag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2,&quot;pos&quot;:0.949999988079071,&quot;rgb&quot;:&quot;#376fff&quot;,&quot;transparency&quot;:1},{&quot;brightness&quot;:0,&quot;colorType&quot;:1,&quot;foreColorIndex&quot;:5,&quot;pos&quot;:0,&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4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您的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5,6,5,6,5,6]}"/>
</p:tagLst>
</file>

<file path=ppt/tags/tag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2,&quot;pos&quot;:0.949999988079071,&quot;rgb&quot;:&quot;#376fff&quot;,&quot;transparency&quot;:1},{&quot;brightness&quot;:0,&quot;colorType&quot;:1,&quot;foreColorIndex&quot;:5,&quot;pos&quot;:0,&quot;transparency&quot;:1},{&quot;brightness&quot;:0,&quot;colorType&quot;:1,&quot;foreColorIndex&quot;:5,&quot;pos&quot;:0.5,&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输入您的智能图形正文文字是您思想的提炼，请言简意赅的阐述观"/>
  <p:tag name="KSO_WM_UNIT_TEXT_FILL_FORE_SCHEMECOLOR_INDEX" val="1"/>
  <p:tag name="KSO_WM_UNIT_TEXT_FILL_TYPE" val="1"/>
  <p:tag name="KSO_WM_DIAGRAM_USE_COLOR_VALUE" val="{&quot;color_scheme&quot;:1,&quot;color_type&quot;:1,&quot;theme_color_indexes&quot;:[5,6,5,6,5,6]}"/>
</p:tagLst>
</file>

<file path=ppt/tags/tag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2,&quot;pos&quot;:0.949999988079071,&quot;rgb&quot;:&quot;#376fff&quot;,&quot;transparency&quot;:1},{&quot;brightness&quot;:0,&quot;colorType&quot;:1,&quot;foreColorIndex&quot;:5,&quot;pos&quot;:0,&quot;transparency&quot;:1},{&quot;brightness&quot;:0,&quot;colorType&quot;:1,&quot;foreColorIndex&quot;:5,&quot;pos&quot;:0.5,&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5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正文，文字是您思想的提炼，请言简意赅的阐述观点"/>
  <p:tag name="KSO_WM_UNIT_TEXT_FILL_FORE_SCHEMECOLOR_INDEX" val="1"/>
  <p:tag name="KSO_WM_UNIT_TEXT_FILL_TYPE" val="1"/>
  <p:tag name="KSO_WM_DIAGRAM_USE_COLOR_VALUE" val="{&quot;color_scheme&quot;:1,&quot;color_type&quot;:1,&quot;theme_color_indexes&quot;:[5,6,5,6,5,6]}"/>
</p:tagLst>
</file>

<file path=ppt/tags/tag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5,6,5,6,5,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0962"/>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type&quot;:0},&quot;glow&quot;:{&quot;colorType&quot;:0},&quot;line&quot;:{&quot;gradient&quot;:[{&quot;brightness&quot;:0,&quot;colorType&quot;:2,&quot;pos&quot;:0.949999988079071,&quot;rgb&quot;:&quot;#376fff&quot;,&quot;transparency&quot;:1},{&quot;brightness&quot;:0,&quot;colorType&quot;:1,&quot;foreColorIndex&quot;:5,&quot;pos&quot;:0,&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TEMPLATE_CATEGORY" val="diagram"/>
  <p:tag name="KSO_WM_TEMPLATE_INDEX" val="20230962"/>
  <p:tag name="KSO_WM_UNIT_LAYERLEVEL" val="1_1_1"/>
  <p:tag name="KSO_WM_TAG_VERSION" val="3.0"/>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quot;colorType&quot;:1,&quot;foreColorIndex&quot;:5,&quot;pos&quot;:0,&quot;transparency&quot;:1},{&quot;brightness&quot;:0.4000000059604645,&quot;colorType&quot;:1,&quot;foreColorIndex&quot;:5,&quot;pos&quot;:0.7200000286102295,&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TEMPLATE_CATEGORY" val="diagram"/>
  <p:tag name="KSO_WM_TEMPLATE_INDEX" val="20230962"/>
  <p:tag name="KSO_WM_UNIT_LAYERLEVEL" val="1_1_1"/>
  <p:tag name="KSO_WM_TAG_VERSION" val="3.0"/>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quot;colorType&quot;:1,&quot;foreColorIndex&quot;:5,&quot;pos&quot;:0.11999999731779099,&quot;transparency&quot;:1},{&quot;brightness&quot;:0.6000000238418579,&quot;colorType&quot;:1,&quot;foreColorIndex&quot;:5,&quot;pos&quot;:1,&quot;transparency&quot;:0.3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5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5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TEMPLATE_CATEGORY" val="diagram"/>
  <p:tag name="KSO_WM_TEMPLATE_INDEX" val="20230962"/>
  <p:tag name="KSO_WM_UNIT_LAYERLEVEL" val="1_1_1"/>
  <p:tag name="KSO_WM_TAG_VERSION" val="3.0"/>
  <p:tag name="KSO_WM_DIAGRAM_MAX_ITEMCNT" val="6"/>
  <p:tag name="KSO_WM_DIAGRAM_MIN_ITEMCNT" val="2"/>
  <p:tag name="KSO_WM_DIAGRAM_VIRTUALLY_FRAME" val="{&quot;height&quot;:358.325843908658,&quot;left&quot;:-3.511417322834677,&quot;top&quot;:57.67503937007873,&quot;width&quot;:988.9132283464571}"/>
  <p:tag name="KSO_WM_DIAGRAM_COLOR_MATCH_VALUE" val="{&quot;shape&quot;:{&quot;fill&quot;:{&quot;gradient&quot;:[{&quot;brightness&quot;:0.949999988079071,&quot;colorType&quot;:1,&quot;foreColorIndex&quot;:5,&quot;pos&quot;:0,&quot;transparency&quot;:1},{&quot;brightness&quot;:0.4000000059604645,&quot;colorType&quot;:1,&quot;foreColorIndex&quot;:5,&quot;pos&quot;:0.800000011920929,&quot;transparency&quot;:0.699999988079071}],&quot;type&quot;:3},&quot;glow&quot;:{&quot;colorType&quot;:0},&quot;line&quot;:{&quot;gradient&quot;:[{&quot;brightness&quot;:0,&quot;colorType&quot;:1,&quot;foreColorIndex&quot;:5,&quot;pos&quot;:0.25999999046325684,&quot;transparency&quot;:1},{&quot;brightness&quot;:0,&quot;colorType&quot;:1,&quot;foreColorIndex&quot;:5,&quot;pos&quot;:1,&quot;transparency&quot;:0.44999998807907104}],&quot;type&quot;:2},&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10;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58.xml><?xml version="1.0" encoding="utf-8"?>
<p:tagLst xmlns:p="http://schemas.openxmlformats.org/presentationml/2006/main">
  <p:tag name="KSO_WM_UNIT_INDEX" val="4"/>
  <p:tag name="KSO_WM_UNIT_TYPE" val="f"/>
  <p:tag name="KSO_WM_UNIT_SUBTYPE" val="a"/>
  <p:tag name="KSO_WM_BEAUTIFY_FLAG" val="#wm#"/>
</p:tagLst>
</file>

<file path=ppt/tags/tag5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0.xml><?xml version="1.0" encoding="utf-8"?>
<p:tagLst xmlns:p="http://schemas.openxmlformats.org/presentationml/2006/main">
  <p:tag name="TABLE_ENDDRAG_ORIGIN_RECT" val="428*369"/>
  <p:tag name="TABLE_ENDDRAG_RECT" val="38*109*428*369"/>
</p:tagLst>
</file>

<file path=ppt/tags/tag61.xml><?xml version="1.0" encoding="utf-8"?>
<p:tagLst xmlns:p="http://schemas.openxmlformats.org/presentationml/2006/main">
  <p:tag name="TABLE_ENDDRAG_ORIGIN_RECT" val="431*366"/>
  <p:tag name="TABLE_ENDDRAG_RECT" val="480*109*431*366"/>
</p:tagLst>
</file>

<file path=ppt/tags/tag6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 name="resource_record_key" val="{&quot;29&quot;:[50000076],&quot;65&quot;:[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2583</Words>
  <Application>WPS 演示</Application>
  <PresentationFormat>宽屏</PresentationFormat>
  <Paragraphs>321</Paragraphs>
  <Slides>21</Slides>
  <Notes>4</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21</vt:i4>
      </vt:variant>
    </vt:vector>
  </HeadingPairs>
  <TitlesOfParts>
    <vt:vector size="39" baseType="lpstr">
      <vt:lpstr>Arial</vt:lpstr>
      <vt:lpstr>宋体</vt:lpstr>
      <vt:lpstr>Wingdings</vt:lpstr>
      <vt:lpstr>微软雅黑</vt:lpstr>
      <vt:lpstr>Wingdings</vt:lpstr>
      <vt:lpstr>Arial</vt:lpstr>
      <vt:lpstr>Times New Roman</vt:lpstr>
      <vt:lpstr>Arial Unicode MS</vt:lpstr>
      <vt:lpstr>Calibri</vt:lpstr>
      <vt:lpstr>+中文标题</vt:lpstr>
      <vt:lpstr>Franklin Gothic Medium</vt:lpstr>
      <vt:lpstr>思源宋体 CN</vt:lpstr>
      <vt:lpstr>黑体</vt:lpstr>
      <vt:lpstr>思源黑体</vt:lpstr>
      <vt:lpstr>等线</vt:lpstr>
      <vt:lpstr>Segoe Print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319</cp:revision>
  <dcterms:created xsi:type="dcterms:W3CDTF">2022-12-31T05:43:00Z</dcterms:created>
  <dcterms:modified xsi:type="dcterms:W3CDTF">2025-10-20T08:54:25Z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2052-12.1.0.23125</vt:lpwstr>
  </property>
  <property fmtid="{D5CDD505-2E9C-101B-9397-08002B2CF9AE}" pid="3" name="ICV">
    <vt:lpwstr>9CFFAD6E781B45D9AAD6C2FF8E13F8C5_13</vt:lpwstr>
  </property>
</Properties>
</file>