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403" r:id="rId11"/>
    <p:sldId id="402" r:id="rId12"/>
    <p:sldId id="405" r:id="rId13"/>
    <p:sldId id="404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3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40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3.png"/><Relationship Id="rId3" Type="http://schemas.openxmlformats.org/officeDocument/2006/relationships/tags" Target="../tags/tag134.xml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指数新高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分化延续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2025.10.28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金叉末端，分化反弹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6023990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日线金叉末端，周线金叉区域，本轮周线级别反弹，调整之后见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4000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，月线金叉末端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资金流入，红肥绿瘦，核心为短线机会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63955" y="789305"/>
            <a:ext cx="9603740" cy="5214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周线金叉，反弹为主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5979540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S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点后有反弹，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点之后有震荡，周线金叉区域，日线调整后反复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中短上攻逐步走平，关注低位控盘突破，月线金叉初期强者恒强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6825" y="791845"/>
            <a:ext cx="9553575" cy="5187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聚集资金，关注热点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94927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</a:t>
            </a:r>
            <a:r>
              <a:rPr 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：航空，港口，高速，建筑，其他电子，银行，保险，石化，煤炭，</a:t>
            </a:r>
            <a:endParaRPr 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10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个。涨停方向：机械，软件，建筑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825" y="798195"/>
            <a:ext cx="9429750" cy="5120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中短调整，控盘突破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452" y="5981779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短线低位，控盘突破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涨停前五，空间龙，趋势龙聚集：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机器人，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PCB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，内存，液冷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34465" y="768350"/>
            <a:ext cx="9600565" cy="5213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90320" y="808355"/>
            <a:ext cx="9610725" cy="5218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89050" y="789305"/>
            <a:ext cx="9626600" cy="5214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WPS 演示</Application>
  <PresentationFormat>宽屏</PresentationFormat>
  <Paragraphs>65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924</cp:revision>
  <dcterms:created xsi:type="dcterms:W3CDTF">2019-06-19T02:08:00Z</dcterms:created>
  <dcterms:modified xsi:type="dcterms:W3CDTF">2025-10-28T07:59:15Z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D42C8BD1135E491092F244815B487818_13</vt:lpwstr>
  </property>
</Properties>
</file>