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306" r:id="rId4"/>
    <p:sldId id="318" r:id="rId5"/>
    <p:sldId id="312" r:id="rId6"/>
    <p:sldId id="310" r:id="rId8"/>
    <p:sldId id="313" r:id="rId9"/>
    <p:sldId id="314" r:id="rId10"/>
    <p:sldId id="315" r:id="rId11"/>
    <p:sldId id="317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0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16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4.xml"/><Relationship Id="rId2" Type="http://schemas.openxmlformats.org/officeDocument/2006/relationships/image" Target="../media/image17.png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image" Target="../media/image20.png"/><Relationship Id="rId7" Type="http://schemas.openxmlformats.org/officeDocument/2006/relationships/tags" Target="../tags/tag89.xml"/><Relationship Id="rId6" Type="http://schemas.openxmlformats.org/officeDocument/2006/relationships/image" Target="../media/image19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18.png"/><Relationship Id="rId2" Type="http://schemas.openxmlformats.org/officeDocument/2006/relationships/tags" Target="../tags/tag86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image" Target="../media/image21.png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6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14</a:t>
            </a:r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连阳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4185" y="4695190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周三大盘整体延续向好态势，平均股价流动资金持续翻红，熊线上移，横向样本的短线上攻与中线上攻指标同步上行，市场维持做多情绪。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指数延续强势走出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连阳，成交额连续两个交易日突破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万亿元，量能的持续释放为行情延续提供支撑。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盘中跳水原因：连阳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大量获利盘，部分资金止盈；周二晚间两家高位股停牌核查，监管层释放降温信号。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尾盘中信证券出现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亿元巨额压单，市场节奏再度被压制。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110" y="691515"/>
            <a:ext cx="6892925" cy="36099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00820" y="776605"/>
            <a:ext cx="239077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4596765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见顶信号：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横向样本统计的短线上攻或者中线上攻数值从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以上，大盘处于超买状态；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市场主线龙头（连续大阴线或者跌停）或者中军（高控盘后出现放量大阴线）出现调整；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线回踩智能辅助线，反弹但流动资金翻绿为主。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1485" y="520065"/>
            <a:ext cx="8225790" cy="4357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5020" y="2101850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聚焦板块龙虎：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商业航天：陈小群、作手新一、消闲派等头部游资均重点布局商业航天，涉及雷科防务、通宇通讯、金风科技等标的，累计买入超</a:t>
            </a:r>
            <a:r>
              <a:rPr lang="en-US" altLang="zh-CN" sz="1200" b="1">
                <a:solidFill>
                  <a:schemeClr val="tx1"/>
                </a:solidFill>
              </a:rPr>
              <a:t>6</a:t>
            </a:r>
            <a:r>
              <a:rPr lang="zh-CN" altLang="en-US" sz="1200" b="1">
                <a:solidFill>
                  <a:schemeClr val="tx1"/>
                </a:solidFill>
              </a:rPr>
              <a:t>亿（含消闲派的做</a:t>
            </a:r>
            <a:r>
              <a:rPr lang="en-US" altLang="zh-CN" sz="1200" b="1">
                <a:solidFill>
                  <a:schemeClr val="tx1"/>
                </a:solidFill>
              </a:rPr>
              <a:t>T</a:t>
            </a:r>
            <a:r>
              <a:rPr lang="zh-CN" altLang="en-US" sz="1200" b="1">
                <a:solidFill>
                  <a:schemeClr val="tx1"/>
                </a:solidFill>
              </a:rPr>
              <a:t>）。属于当前市场的最热主线，游资集体抱团，既有新买入（作手新一</a:t>
            </a:r>
            <a:r>
              <a:rPr lang="en-US" altLang="zh-CN" sz="1200" b="1">
                <a:solidFill>
                  <a:schemeClr val="tx1"/>
                </a:solidFill>
              </a:rPr>
              <a:t>1.9</a:t>
            </a:r>
            <a:r>
              <a:rPr lang="zh-CN" altLang="en-US" sz="1200" b="1">
                <a:solidFill>
                  <a:schemeClr val="tx1"/>
                </a:solidFill>
              </a:rPr>
              <a:t>亿），也有大资金做</a:t>
            </a:r>
            <a:r>
              <a:rPr lang="en-US" altLang="zh-CN" sz="1200" b="1">
                <a:solidFill>
                  <a:schemeClr val="tx1"/>
                </a:solidFill>
              </a:rPr>
              <a:t>T</a:t>
            </a:r>
            <a:r>
              <a:rPr lang="zh-CN" altLang="en-US" sz="1200" b="1">
                <a:solidFill>
                  <a:schemeClr val="tx1"/>
                </a:solidFill>
              </a:rPr>
              <a:t>（消闲派</a:t>
            </a:r>
            <a:r>
              <a:rPr lang="en-US" altLang="zh-CN" sz="1200" b="1">
                <a:solidFill>
                  <a:schemeClr val="tx1"/>
                </a:solidFill>
              </a:rPr>
              <a:t>2.11</a:t>
            </a:r>
            <a:r>
              <a:rPr lang="zh-CN" altLang="en-US" sz="1200" b="1">
                <a:solidFill>
                  <a:schemeClr val="tx1"/>
                </a:solidFill>
              </a:rPr>
              <a:t>亿买、</a:t>
            </a:r>
            <a:r>
              <a:rPr lang="en-US" altLang="zh-CN" sz="1200" b="1">
                <a:solidFill>
                  <a:schemeClr val="tx1"/>
                </a:solidFill>
              </a:rPr>
              <a:t>4.08</a:t>
            </a:r>
            <a:r>
              <a:rPr lang="zh-CN" altLang="en-US" sz="1200" b="1">
                <a:solidFill>
                  <a:schemeClr val="tx1"/>
                </a:solidFill>
              </a:rPr>
              <a:t>亿卖），说明板块交易活跃、分歧与一致并存。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其他活跃板块：呈现轮动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局部热度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脑科学：成都系、思明南路买入美好医疗，上塘路卖出三博脑科，资金呈现分歧状态，属于支线轮动方向，热度弱于商业航天。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光刻胶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核聚变</a:t>
            </a:r>
            <a:r>
              <a:rPr lang="en-US" altLang="zh-CN" sz="1200" b="1">
                <a:solidFill>
                  <a:schemeClr val="tx1"/>
                </a:solidFill>
              </a:rPr>
              <a:t>/AI</a:t>
            </a:r>
            <a:r>
              <a:rPr lang="zh-CN" altLang="en-US" sz="1200" b="1">
                <a:solidFill>
                  <a:schemeClr val="tx1"/>
                </a:solidFill>
              </a:rPr>
              <a:t>智能体：中山东路布局光刻胶（芯源微、南大光电）、核聚变（中国一重），但资金量分散（单票买入</a:t>
            </a:r>
            <a:r>
              <a:rPr lang="en-US" altLang="zh-CN" sz="1200" b="1">
                <a:solidFill>
                  <a:schemeClr val="tx1"/>
                </a:solidFill>
              </a:rPr>
              <a:t>1</a:t>
            </a:r>
            <a:r>
              <a:rPr lang="zh-CN" altLang="en-US" sz="1200" b="1">
                <a:solidFill>
                  <a:schemeClr val="tx1"/>
                </a:solidFill>
              </a:rPr>
              <a:t>亿左右）；</a:t>
            </a:r>
            <a:r>
              <a:rPr lang="en-US" altLang="zh-CN" sz="1200" b="1">
                <a:solidFill>
                  <a:schemeClr val="tx1"/>
                </a:solidFill>
              </a:rPr>
              <a:t>AI </a:t>
            </a:r>
            <a:r>
              <a:rPr lang="zh-CN" altLang="en-US" sz="1200" b="1">
                <a:solidFill>
                  <a:schemeClr val="tx1"/>
                </a:solidFill>
              </a:rPr>
              <a:t>智能体则是买少卖多（引力传媒买入</a:t>
            </a:r>
            <a:r>
              <a:rPr lang="en-US" altLang="zh-CN" sz="1200" b="1">
                <a:solidFill>
                  <a:schemeClr val="tx1"/>
                </a:solidFill>
              </a:rPr>
              <a:t>6788</a:t>
            </a:r>
            <a:r>
              <a:rPr lang="zh-CN" altLang="en-US" sz="1200" b="1">
                <a:solidFill>
                  <a:schemeClr val="tx1"/>
                </a:solidFill>
              </a:rPr>
              <a:t>万、卖出</a:t>
            </a:r>
            <a:r>
              <a:rPr lang="en-US" altLang="zh-CN" sz="1200" b="1">
                <a:solidFill>
                  <a:schemeClr val="tx1"/>
                </a:solidFill>
              </a:rPr>
              <a:t>1779</a:t>
            </a:r>
            <a:r>
              <a:rPr lang="zh-CN" altLang="en-US" sz="1200" b="1">
                <a:solidFill>
                  <a:schemeClr val="tx1"/>
                </a:solidFill>
              </a:rPr>
              <a:t>万），属于轮动补涨类板块，情绪偏中性。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" y="862648"/>
            <a:ext cx="5400040" cy="529018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4694555"/>
            <a:ext cx="11423015" cy="160782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商业航天是最热主线方向，资金介入深度充分，板块活跃惯性较强，后续仍有望维持高关注度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应用、脑科学、半导体（光刻胶方向）、无人驾驶、金融等板块同样保持活跃，各板块均具备自身的运行节奏与波动规律，可跟踪其轮动机会。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7900" y="858520"/>
            <a:ext cx="7200000" cy="349837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63055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630555"/>
            <a:ext cx="3142615" cy="5849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WPS 演示</Application>
  <PresentationFormat>宽屏</PresentationFormat>
  <Paragraphs>121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225</cp:revision>
  <dcterms:created xsi:type="dcterms:W3CDTF">2019-06-19T02:08:00Z</dcterms:created>
  <dcterms:modified xsi:type="dcterms:W3CDTF">2026-01-07T12:26:21Z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A0E92CEE990441A9B3690A7C83553D52_13</vt:lpwstr>
  </property>
</Properties>
</file>