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78" r:id="rId6"/>
    <p:sldId id="1451" r:id="rId7"/>
    <p:sldId id="1455" r:id="rId8"/>
    <p:sldId id="1440" r:id="rId9"/>
    <p:sldId id="1457" r:id="rId10"/>
    <p:sldId id="1456" r:id="rId11"/>
    <p:sldId id="1450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</p14:sldIdLst>
        </p14:section>
        <p14:section name="一线游资" id="{D8B0A2C5-1F55-4F56-9B21-CF550DA541C3}">
          <p14:sldIdLst>
            <p14:sldId id="878"/>
            <p14:sldId id="1451"/>
            <p14:sldId id="1455"/>
            <p14:sldId id="1440"/>
            <p14:sldId id="1457"/>
            <p14:sldId id="1456"/>
            <p14:sldId id="145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4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4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7.png"/><Relationship Id="rId3" Type="http://schemas.openxmlformats.org/officeDocument/2006/relationships/tags" Target="../tags/tag34.xml"/><Relationship Id="rId2" Type="http://schemas.openxmlformats.org/officeDocument/2006/relationships/image" Target="../media/image16.pn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tags" Target="../tags/tag30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04920" y="57988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山子高科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25" y="1710055"/>
            <a:ext cx="6788150" cy="4088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思明南路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72865" y="6003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至纯科技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1624330"/>
            <a:ext cx="5162550" cy="4333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960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上工申贝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55" y="1630045"/>
            <a:ext cx="5114925" cy="4371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N</a:t>
            </a:r>
            <a:r>
              <a:rPr dirty="0"/>
              <a:t>周二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960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国光连锁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0" y="1578610"/>
            <a:ext cx="503936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960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东信和平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5" y="1590675"/>
            <a:ext cx="7002780" cy="4370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651573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蓝丰生化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15" y="1674495"/>
            <a:ext cx="5008245" cy="4164965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828040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合肥城建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140" y="1674495"/>
            <a:ext cx="5234940" cy="41649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5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6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7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9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WPS 演示</Application>
  <PresentationFormat>宽屏</PresentationFormat>
  <Paragraphs>64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1392</cp:revision>
  <dcterms:created xsi:type="dcterms:W3CDTF">2019-06-19T02:08:00Z</dcterms:created>
  <dcterms:modified xsi:type="dcterms:W3CDTF">2025-10-14T09:07:41Z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E434279028184FD7A4C29360BCFA533F_13</vt:lpwstr>
  </property>
</Properties>
</file>