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39" r:id="rId12"/>
    <p:sldId id="1438" r:id="rId13"/>
    <p:sldId id="1437" r:id="rId14"/>
    <p:sldId id="1435" r:id="rId15"/>
    <p:sldId id="1434" r:id="rId16"/>
    <p:sldId id="1433" r:id="rId17"/>
    <p:sldId id="1432" r:id="rId18"/>
    <p:sldId id="1425" r:id="rId19"/>
    <p:sldId id="1423" r:id="rId20"/>
    <p:sldId id="1418" r:id="rId21"/>
    <p:sldId id="1417" r:id="rId22"/>
    <p:sldId id="1415" r:id="rId23"/>
    <p:sldId id="1414" r:id="rId24"/>
    <p:sldId id="1413" r:id="rId25"/>
    <p:sldId id="1411" r:id="rId26"/>
    <p:sldId id="1408" r:id="rId27"/>
    <p:sldId id="1407" r:id="rId28"/>
    <p:sldId id="1184" r:id="rId29"/>
    <p:sldId id="1419" r:id="rId30"/>
    <p:sldId id="1427" r:id="rId31"/>
    <p:sldId id="1375" r:id="rId32"/>
    <p:sldId id="1426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39"/>
            <p14:sldId id="1438"/>
            <p14:sldId id="1437"/>
            <p14:sldId id="1435"/>
            <p14:sldId id="1434"/>
            <p14:sldId id="1433"/>
            <p14:sldId id="1432"/>
            <p14:sldId id="1425"/>
            <p14:sldId id="1423"/>
            <p14:sldId id="1418"/>
            <p14:sldId id="1417"/>
            <p14:sldId id="1415"/>
            <p14:sldId id="1414"/>
            <p14:sldId id="1413"/>
            <p14:sldId id="1411"/>
            <p14:sldId id="1408"/>
            <p14:sldId id="1407"/>
            <p14:sldId id="1184"/>
            <p14:sldId id="1419"/>
            <p14:sldId id="1427"/>
            <p14:sldId id="1375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8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8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649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震荡依旧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提高信心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2955" y="1318895"/>
            <a:ext cx="2687955" cy="49904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661160"/>
            <a:ext cx="7496810" cy="4312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745" y="4579620"/>
            <a:ext cx="4433570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323975"/>
            <a:ext cx="2877185" cy="50628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90" y="1578610"/>
            <a:ext cx="7509510" cy="44538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20" y="5164455"/>
            <a:ext cx="4335780" cy="12223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1297305"/>
            <a:ext cx="2723515" cy="5098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380" y="1578610"/>
            <a:ext cx="7646670" cy="43853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25" y="5030470"/>
            <a:ext cx="4238625" cy="13652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71600"/>
            <a:ext cx="2566035" cy="50831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525" y="1578610"/>
            <a:ext cx="776160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580" y="4394835"/>
            <a:ext cx="4781550" cy="15779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1065" y="1373505"/>
            <a:ext cx="250634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310" y="1578610"/>
            <a:ext cx="783526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830" y="4502785"/>
            <a:ext cx="4603750" cy="14700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170" y="1326515"/>
            <a:ext cx="2442845" cy="4994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715" y="1578610"/>
            <a:ext cx="7908925" cy="4394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795" y="4573905"/>
            <a:ext cx="5236845" cy="139890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295" y="1400810"/>
            <a:ext cx="2407285" cy="4979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15" y="1578610"/>
            <a:ext cx="8042910" cy="444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85" y="4470400"/>
            <a:ext cx="481584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20800"/>
            <a:ext cx="2640330" cy="50057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0" y="1578610"/>
            <a:ext cx="7571740" cy="4451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0" y="4457700"/>
            <a:ext cx="4766310" cy="15728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9000" y="1343660"/>
            <a:ext cx="2536825" cy="49663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78610"/>
            <a:ext cx="7814945" cy="4455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4490720"/>
            <a:ext cx="4763135" cy="15436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05" y="1330960"/>
            <a:ext cx="2600325" cy="51288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85" y="4431665"/>
            <a:ext cx="4496435" cy="14471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355" y="1353820"/>
            <a:ext cx="2748280" cy="4987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24000"/>
            <a:ext cx="7640320" cy="4505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175" y="4072255"/>
            <a:ext cx="5638800" cy="19005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975" y="1343660"/>
            <a:ext cx="2593340" cy="497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210" y="1578610"/>
            <a:ext cx="768667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100" y="4319270"/>
            <a:ext cx="488378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360" y="1348105"/>
            <a:ext cx="2629535" cy="50304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585" y="1578610"/>
            <a:ext cx="7851775" cy="43884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30" y="4294505"/>
            <a:ext cx="5027930" cy="16783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9.2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9305" y="1344295"/>
            <a:ext cx="2580005" cy="50399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640" y="1501140"/>
            <a:ext cx="7755255" cy="4523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245" y="4295775"/>
            <a:ext cx="5200650" cy="17291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圣邦股份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普冉股份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海鸥股份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金字火腿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台风来了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自习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9.25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符合模式的个股：湘电股份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0" y="1617980"/>
            <a:ext cx="4902835" cy="4339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20" y="1633220"/>
            <a:ext cx="516763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1631315"/>
            <a:ext cx="4979035" cy="426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625" y="1739900"/>
            <a:ext cx="4523740" cy="4418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8095" y="1583690"/>
            <a:ext cx="7115175" cy="43624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5190" y="1633220"/>
            <a:ext cx="5149215" cy="4100830"/>
          </a:xfrm>
          <a:prstGeom prst="rect">
            <a:avLst/>
          </a:prstGeom>
        </p:spPr>
      </p:pic>
      <p:sp>
        <p:nvSpPr>
          <p:cNvPr id="7" name="文本占位符 5"/>
          <p:cNvSpPr/>
          <p:nvPr/>
        </p:nvSpPr>
        <p:spPr>
          <a:xfrm>
            <a:off x="1905961" y="551810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相关个股：安泰科技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凯美特气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永鼎股份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1468</Words>
  <Application>WPS 演示</Application>
  <PresentationFormat>宽屏</PresentationFormat>
  <Paragraphs>250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1478</cp:revision>
  <dcterms:created xsi:type="dcterms:W3CDTF">2019-06-19T02:08:00Z</dcterms:created>
  <dcterms:modified xsi:type="dcterms:W3CDTF">2025-10-14T00:42:18Z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E097465967A944AB9D9D8BB057F30BB4_13</vt:lpwstr>
  </property>
</Properties>
</file>