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40" r:id="rId10"/>
    <p:sldId id="1441" r:id="rId11"/>
    <p:sldId id="878" r:id="rId12"/>
    <p:sldId id="1422" r:id="rId13"/>
    <p:sldId id="1442" r:id="rId14"/>
    <p:sldId id="1439" r:id="rId15"/>
    <p:sldId id="1438" r:id="rId16"/>
    <p:sldId id="1437" r:id="rId17"/>
    <p:sldId id="1435" r:id="rId18"/>
    <p:sldId id="1434" r:id="rId19"/>
    <p:sldId id="1433" r:id="rId20"/>
    <p:sldId id="1432" r:id="rId21"/>
    <p:sldId id="1425" r:id="rId22"/>
    <p:sldId id="1423" r:id="rId23"/>
    <p:sldId id="1418" r:id="rId24"/>
    <p:sldId id="1417" r:id="rId25"/>
    <p:sldId id="1415" r:id="rId26"/>
    <p:sldId id="1414" r:id="rId27"/>
    <p:sldId id="1413" r:id="rId28"/>
    <p:sldId id="1411" r:id="rId29"/>
    <p:sldId id="1408" r:id="rId30"/>
    <p:sldId id="1407" r:id="rId31"/>
    <p:sldId id="1184" r:id="rId32"/>
    <p:sldId id="1419" r:id="rId33"/>
    <p:sldId id="1427" r:id="rId34"/>
    <p:sldId id="1375" r:id="rId35"/>
    <p:sldId id="1426" r:id="rId36"/>
    <p:sldId id="1355" r:id="rId37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40"/>
            <p14:sldId id="1441"/>
          </p14:sldIdLst>
        </p14:section>
        <p14:section name="市场节奏" id="{D8B0A2C5-1F55-4F56-9B21-CF550DA541C3}">
          <p14:sldIdLst>
            <p14:sldId id="878"/>
            <p14:sldId id="1422"/>
            <p14:sldId id="1442"/>
            <p14:sldId id="1439"/>
            <p14:sldId id="1438"/>
            <p14:sldId id="1437"/>
            <p14:sldId id="1435"/>
            <p14:sldId id="1434"/>
            <p14:sldId id="1433"/>
            <p14:sldId id="1432"/>
            <p14:sldId id="1425"/>
            <p14:sldId id="1423"/>
            <p14:sldId id="1418"/>
            <p14:sldId id="1417"/>
            <p14:sldId id="1415"/>
            <p14:sldId id="1414"/>
            <p14:sldId id="1413"/>
            <p14:sldId id="1411"/>
            <p14:sldId id="1408"/>
            <p14:sldId id="1407"/>
            <p14:sldId id="1184"/>
            <p14:sldId id="1419"/>
            <p14:sldId id="1427"/>
            <p14:sldId id="1375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28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3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751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踩准节奏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顺势而为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1318895"/>
            <a:ext cx="2687955" cy="49904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661160"/>
            <a:ext cx="7496810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745" y="4579620"/>
            <a:ext cx="4433570" cy="1393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0" y="1323975"/>
            <a:ext cx="2877185" cy="50628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890" y="1578610"/>
            <a:ext cx="7509510" cy="44538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0" y="5164455"/>
            <a:ext cx="4335780" cy="12223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" y="1297305"/>
            <a:ext cx="2723515" cy="5098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380" y="1578610"/>
            <a:ext cx="7646670" cy="43853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5" y="5030470"/>
            <a:ext cx="4238625" cy="13652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71600"/>
            <a:ext cx="2566035" cy="5083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25" y="1578610"/>
            <a:ext cx="776160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580" y="4394835"/>
            <a:ext cx="4781550" cy="15779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065" y="1373505"/>
            <a:ext cx="250634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310" y="1578610"/>
            <a:ext cx="783526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0" y="4502785"/>
            <a:ext cx="4603750" cy="14700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6515"/>
            <a:ext cx="2442845" cy="4994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578610"/>
            <a:ext cx="790892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5" y="4573905"/>
            <a:ext cx="523684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400810"/>
            <a:ext cx="2407285" cy="4979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8042910" cy="444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85" y="4470400"/>
            <a:ext cx="481584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20800"/>
            <a:ext cx="2640330" cy="500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578610"/>
            <a:ext cx="7571740" cy="4451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4457700"/>
            <a:ext cx="4766310" cy="15728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343660"/>
            <a:ext cx="2536825" cy="4966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78610"/>
            <a:ext cx="7814945" cy="4455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05" y="4490720"/>
            <a:ext cx="4763135" cy="15436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30960"/>
            <a:ext cx="2600325" cy="512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4431665"/>
            <a:ext cx="4496435" cy="14471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1607820"/>
            <a:ext cx="4873625" cy="4374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530" y="1612900"/>
            <a:ext cx="4810760" cy="43643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圣邦股份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普冉股份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海鸥股份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万向钱潮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金字火腿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台风来了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自习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9.25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符合模式的个股：湘电股份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符合模式的个股：至纯科技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735" y="1636395"/>
            <a:ext cx="5062220" cy="4305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585" y="2769870"/>
            <a:ext cx="4695190" cy="17240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0035" y="1598930"/>
            <a:ext cx="6217285" cy="43319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5940" y="1578610"/>
            <a:ext cx="3500120" cy="472757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5961" y="55181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相关概念：利好个股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相关个股：通富微电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领益智造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宝泰隆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5540" y="1578610"/>
            <a:ext cx="4983480" cy="453707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5961" y="55181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相关概念：复苏消费概念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4120" y="1578610"/>
            <a:ext cx="4684395" cy="469265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5961" y="55181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</a:t>
            </a:r>
            <a:r>
              <a:rPr lang="en-US" altLang="zh-CN" b="1">
                <a:solidFill>
                  <a:srgbClr val="FF0000"/>
                </a:solidFill>
              </a:rPr>
              <a:t>AMD</a:t>
            </a:r>
            <a:r>
              <a:rPr b="1">
                <a:solidFill>
                  <a:srgbClr val="FF0000"/>
                </a:solidFill>
              </a:rPr>
              <a:t>概念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相关个股：通富微电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领益智造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岩山科技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1567</Words>
  <Application>WPS 演示</Application>
  <PresentationFormat>宽屏</PresentationFormat>
  <Paragraphs>268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1479</cp:revision>
  <dcterms:created xsi:type="dcterms:W3CDTF">2019-06-19T02:08:00Z</dcterms:created>
  <dcterms:modified xsi:type="dcterms:W3CDTF">2025-10-15T00:54:13Z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3382BC81A95C48688EF14C01521088C5_13</vt:lpwstr>
  </property>
</Properties>
</file>