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877" r:id="rId5"/>
    <p:sldId id="1458" r:id="rId6"/>
    <p:sldId id="878" r:id="rId7"/>
    <p:sldId id="1451" r:id="rId8"/>
    <p:sldId id="1459" r:id="rId9"/>
    <p:sldId id="1455" r:id="rId10"/>
    <p:sldId id="1440" r:id="rId11"/>
    <p:sldId id="1331" r:id="rId12"/>
    <p:sldId id="133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58"/>
          </p14:sldIdLst>
        </p14:section>
        <p14:section name="一线游资" id="{D8B0A2C5-1F55-4F56-9B21-CF550DA541C3}">
          <p14:sldIdLst>
            <p14:sldId id="878"/>
            <p14:sldId id="1451"/>
            <p14:sldId id="1459"/>
            <p14:sldId id="1455"/>
            <p14:sldId id="1440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4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4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5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5.png"/><Relationship Id="rId3" Type="http://schemas.openxmlformats.org/officeDocument/2006/relationships/tags" Target="../tags/tag32.xml"/><Relationship Id="rId2" Type="http://schemas.openxmlformats.org/officeDocument/2006/relationships/image" Target="../media/image14.png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章盟主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04920" y="58762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楚江新材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1578610"/>
            <a:ext cx="5044440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04920" y="58559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常山北明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435" y="1636395"/>
            <a:ext cx="6800215" cy="41617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04920" y="58667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安泰集团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45" y="1589405"/>
            <a:ext cx="5066030" cy="42665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中山东路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72865" y="60032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德明利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845" y="1578610"/>
            <a:ext cx="7007860" cy="4412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宁波桑田路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656965" y="59607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通达股份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25" y="1615440"/>
            <a:ext cx="6864350" cy="4323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25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26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27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28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WPS 演示</Application>
  <PresentationFormat>宽屏</PresentationFormat>
  <Paragraphs>58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1393</cp:revision>
  <dcterms:created xsi:type="dcterms:W3CDTF">2019-06-19T02:08:00Z</dcterms:created>
  <dcterms:modified xsi:type="dcterms:W3CDTF">2025-10-16T09:06:16Z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018D844C216149DE8C828215AEBFCAD8_13</vt:lpwstr>
  </property>
</Properties>
</file>