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22" r:id="rId11"/>
    <p:sldId id="1442" r:id="rId12"/>
    <p:sldId id="1439" r:id="rId13"/>
    <p:sldId id="1438" r:id="rId14"/>
    <p:sldId id="1437" r:id="rId15"/>
    <p:sldId id="1435" r:id="rId16"/>
    <p:sldId id="1434" r:id="rId17"/>
    <p:sldId id="1433" r:id="rId18"/>
    <p:sldId id="1432" r:id="rId19"/>
    <p:sldId id="1425" r:id="rId20"/>
    <p:sldId id="1423" r:id="rId21"/>
    <p:sldId id="1418" r:id="rId22"/>
    <p:sldId id="1417" r:id="rId23"/>
    <p:sldId id="1415" r:id="rId24"/>
    <p:sldId id="1414" r:id="rId25"/>
    <p:sldId id="1413" r:id="rId26"/>
    <p:sldId id="1411" r:id="rId27"/>
    <p:sldId id="1408" r:id="rId28"/>
    <p:sldId id="1407" r:id="rId29"/>
    <p:sldId id="1184" r:id="rId30"/>
    <p:sldId id="1419" r:id="rId31"/>
    <p:sldId id="1427" r:id="rId32"/>
    <p:sldId id="1426" r:id="rId33"/>
    <p:sldId id="1355" r:id="rId34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22"/>
            <p14:sldId id="1442"/>
            <p14:sldId id="1439"/>
            <p14:sldId id="1438"/>
            <p14:sldId id="1437"/>
            <p14:sldId id="1435"/>
            <p14:sldId id="1434"/>
            <p14:sldId id="1433"/>
            <p14:sldId id="1432"/>
            <p14:sldId id="1425"/>
            <p14:sldId id="1423"/>
            <p14:sldId id="1418"/>
            <p14:sldId id="1417"/>
            <p14:sldId id="1415"/>
            <p14:sldId id="1414"/>
            <p14:sldId id="1413"/>
            <p14:sldId id="1411"/>
            <p14:sldId id="1408"/>
            <p14:sldId id="1407"/>
            <p14:sldId id="1184"/>
            <p14:sldId id="1419"/>
            <p14:sldId id="142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28.xml"/><Relationship Id="rId4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1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853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阴阳交替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节奏第一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1318895"/>
            <a:ext cx="2687955" cy="49904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661160"/>
            <a:ext cx="7496810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745" y="4579620"/>
            <a:ext cx="4433570" cy="13938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450" y="1323975"/>
            <a:ext cx="2877185" cy="50628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890" y="1578610"/>
            <a:ext cx="7509510" cy="44538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20" y="5164455"/>
            <a:ext cx="4335780" cy="12223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" y="1297305"/>
            <a:ext cx="2723515" cy="5098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380" y="1578610"/>
            <a:ext cx="7646670" cy="43853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25" y="5030470"/>
            <a:ext cx="4238625" cy="13652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71600"/>
            <a:ext cx="2566035" cy="5083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25" y="1578610"/>
            <a:ext cx="776160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580" y="4394835"/>
            <a:ext cx="4781550" cy="15779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065" y="1373505"/>
            <a:ext cx="250634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310" y="1578610"/>
            <a:ext cx="783526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0" y="4502785"/>
            <a:ext cx="4603750" cy="14700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326515"/>
            <a:ext cx="2442845" cy="4994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578610"/>
            <a:ext cx="790892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795" y="4573905"/>
            <a:ext cx="5236845" cy="13989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400810"/>
            <a:ext cx="2407285" cy="4979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8042910" cy="444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85" y="4470400"/>
            <a:ext cx="481584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20800"/>
            <a:ext cx="2640330" cy="500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1578610"/>
            <a:ext cx="7571740" cy="4451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4457700"/>
            <a:ext cx="4766310" cy="15728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343660"/>
            <a:ext cx="2536825" cy="4966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78610"/>
            <a:ext cx="7814945" cy="4455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05" y="4490720"/>
            <a:ext cx="4763135" cy="15436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30960"/>
            <a:ext cx="2600325" cy="5128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4431665"/>
            <a:ext cx="4496435" cy="14471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353820"/>
            <a:ext cx="2748280" cy="4987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24000"/>
            <a:ext cx="7640320" cy="4505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4072255"/>
            <a:ext cx="5638800" cy="19005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343660"/>
            <a:ext cx="2593340" cy="497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10" y="1578610"/>
            <a:ext cx="768667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19270"/>
            <a:ext cx="488378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348105"/>
            <a:ext cx="2629535" cy="5030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85" y="1578610"/>
            <a:ext cx="7851775" cy="4388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4294505"/>
            <a:ext cx="50279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圣邦股份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普冉股份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海鸥股份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万向钱潮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金字火腿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台风来了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自习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9.25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符合模式的个股：湘电股份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至纯科技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4250" y="1578610"/>
            <a:ext cx="4942840" cy="44329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470" y="1578610"/>
            <a:ext cx="5067935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683385"/>
            <a:ext cx="5034280" cy="41624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195" y="2555875"/>
            <a:ext cx="5139055" cy="17462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9080" y="1642745"/>
            <a:ext cx="6437630" cy="43662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3965" y="1578610"/>
            <a:ext cx="4624070" cy="460819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2185996" y="55181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相关概念：充电桩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相关个股：上海电气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中电鑫龙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阳光电源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1383</Words>
  <Application>WPS 演示</Application>
  <PresentationFormat>宽屏</PresentationFormat>
  <Paragraphs>232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1480</cp:revision>
  <dcterms:created xsi:type="dcterms:W3CDTF">2019-06-19T02:08:00Z</dcterms:created>
  <dcterms:modified xsi:type="dcterms:W3CDTF">2025-10-16T00:45:19Z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444269B481024A86B4DC797EF0CCB7EF_13</vt:lpwstr>
  </property>
</Properties>
</file>