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6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22" r:id="rId11"/>
    <p:sldId id="1443" r:id="rId12"/>
    <p:sldId id="1442" r:id="rId13"/>
    <p:sldId id="1439" r:id="rId14"/>
    <p:sldId id="1438" r:id="rId15"/>
    <p:sldId id="1437" r:id="rId16"/>
    <p:sldId id="1435" r:id="rId17"/>
    <p:sldId id="1434" r:id="rId18"/>
    <p:sldId id="1433" r:id="rId19"/>
    <p:sldId id="1432" r:id="rId20"/>
    <p:sldId id="1425" r:id="rId21"/>
    <p:sldId id="1423" r:id="rId22"/>
    <p:sldId id="1418" r:id="rId23"/>
    <p:sldId id="1417" r:id="rId24"/>
    <p:sldId id="1415" r:id="rId25"/>
    <p:sldId id="1414" r:id="rId26"/>
    <p:sldId id="1413" r:id="rId27"/>
    <p:sldId id="1411" r:id="rId28"/>
    <p:sldId id="1408" r:id="rId29"/>
    <p:sldId id="1407" r:id="rId30"/>
    <p:sldId id="1184" r:id="rId31"/>
    <p:sldId id="1419" r:id="rId32"/>
    <p:sldId id="1427" r:id="rId33"/>
    <p:sldId id="1426" r:id="rId34"/>
    <p:sldId id="1355" r:id="rId35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22"/>
            <p14:sldId id="1443"/>
            <p14:sldId id="1442"/>
            <p14:sldId id="1439"/>
            <p14:sldId id="1438"/>
            <p14:sldId id="1437"/>
            <p14:sldId id="1435"/>
            <p14:sldId id="1434"/>
            <p14:sldId id="1433"/>
            <p14:sldId id="1432"/>
            <p14:sldId id="1425"/>
            <p14:sldId id="1423"/>
            <p14:sldId id="1418"/>
            <p14:sldId id="1417"/>
            <p14:sldId id="1415"/>
            <p14:sldId id="1414"/>
            <p14:sldId id="1413"/>
            <p14:sldId id="1411"/>
            <p14:sldId id="1408"/>
            <p14:sldId id="1407"/>
            <p14:sldId id="1184"/>
            <p14:sldId id="1419"/>
            <p14:sldId id="142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28.xml"/><Relationship Id="rId40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84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853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贸易持久战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955" y="1318895"/>
            <a:ext cx="2687955" cy="49904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661160"/>
            <a:ext cx="7496810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745" y="4579620"/>
            <a:ext cx="4433570" cy="13938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450" y="1323975"/>
            <a:ext cx="2877185" cy="50628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890" y="1578610"/>
            <a:ext cx="7509510" cy="44538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620" y="5164455"/>
            <a:ext cx="4335780" cy="12223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860" y="1297305"/>
            <a:ext cx="2723515" cy="5098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380" y="1578610"/>
            <a:ext cx="7646670" cy="43853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425" y="5030470"/>
            <a:ext cx="4238625" cy="13652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71600"/>
            <a:ext cx="2566035" cy="5083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25" y="1578610"/>
            <a:ext cx="776160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580" y="4394835"/>
            <a:ext cx="4781550" cy="15779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065" y="1373505"/>
            <a:ext cx="250634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310" y="1578610"/>
            <a:ext cx="783526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0" y="4502785"/>
            <a:ext cx="4603750" cy="14700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1326515"/>
            <a:ext cx="2442845" cy="4994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578610"/>
            <a:ext cx="790892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795" y="4573905"/>
            <a:ext cx="5236845" cy="13989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400810"/>
            <a:ext cx="2407285" cy="4979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8042910" cy="444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85" y="4470400"/>
            <a:ext cx="4815840" cy="15024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20800"/>
            <a:ext cx="2640330" cy="5005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0" y="1578610"/>
            <a:ext cx="7571740" cy="4451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0" y="4457700"/>
            <a:ext cx="4766310" cy="157289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" y="1343660"/>
            <a:ext cx="2536825" cy="49663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95" y="1578610"/>
            <a:ext cx="7814945" cy="44557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05" y="4490720"/>
            <a:ext cx="4763135" cy="154368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330960"/>
            <a:ext cx="2600325" cy="51288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85" y="4431665"/>
            <a:ext cx="4496435" cy="14471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355" y="1353820"/>
            <a:ext cx="2748280" cy="4987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24000"/>
            <a:ext cx="7640320" cy="4505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175" y="4072255"/>
            <a:ext cx="5638800" cy="19005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343660"/>
            <a:ext cx="2593340" cy="49777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210" y="1578610"/>
            <a:ext cx="768667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4319270"/>
            <a:ext cx="488378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348105"/>
            <a:ext cx="2629535" cy="5030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585" y="1578610"/>
            <a:ext cx="7851775" cy="4388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30" y="4294505"/>
            <a:ext cx="5027930" cy="16783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1344295"/>
            <a:ext cx="2580005" cy="5039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40" y="1501140"/>
            <a:ext cx="7755255" cy="4523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4295775"/>
            <a:ext cx="5200650" cy="17291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圣邦股份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普冉股份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海鸥股份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万向钱潮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金字火腿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台风来了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自习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9.25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符合模式的个股：湘电股份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6790" y="1578610"/>
            <a:ext cx="4815840" cy="4428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1578610"/>
            <a:ext cx="5070475" cy="44323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湘电股份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富临精工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国盛金控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和邦生物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西部超导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包钢股份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中国软件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至纯科技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符合模式的个股：安泰集团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" y="1674495"/>
            <a:ext cx="5135880" cy="4181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715" y="2571750"/>
            <a:ext cx="5077460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3200" y="1630680"/>
            <a:ext cx="6473825" cy="42887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8590" y="1578610"/>
            <a:ext cx="4274185" cy="4483735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2185996" y="551810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相关概念：算力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相关个股：常山北明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三花智控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山子高科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1417</Words>
  <Application>WPS 演示</Application>
  <PresentationFormat>宽屏</PresentationFormat>
  <Paragraphs>238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4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1481</cp:revision>
  <dcterms:created xsi:type="dcterms:W3CDTF">2019-06-19T02:08:00Z</dcterms:created>
  <dcterms:modified xsi:type="dcterms:W3CDTF">2025-10-17T00:40:50Z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189984653B42464992CCA2EA28BDAB3B_13</vt:lpwstr>
  </property>
</Properties>
</file>