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44" r:id="rId10"/>
    <p:sldId id="878" r:id="rId11"/>
    <p:sldId id="1422" r:id="rId12"/>
    <p:sldId id="1445" r:id="rId13"/>
    <p:sldId id="1443" r:id="rId14"/>
    <p:sldId id="1442" r:id="rId15"/>
    <p:sldId id="1439" r:id="rId16"/>
    <p:sldId id="1438" r:id="rId17"/>
    <p:sldId id="1437" r:id="rId18"/>
    <p:sldId id="1435" r:id="rId19"/>
    <p:sldId id="1434" r:id="rId20"/>
    <p:sldId id="1433" r:id="rId21"/>
    <p:sldId id="1432" r:id="rId22"/>
    <p:sldId id="1425" r:id="rId23"/>
    <p:sldId id="1423" r:id="rId24"/>
    <p:sldId id="1418" r:id="rId25"/>
    <p:sldId id="1417" r:id="rId26"/>
    <p:sldId id="1415" r:id="rId27"/>
    <p:sldId id="1414" r:id="rId28"/>
    <p:sldId id="1413" r:id="rId29"/>
    <p:sldId id="1411" r:id="rId30"/>
    <p:sldId id="1408" r:id="rId31"/>
    <p:sldId id="1407" r:id="rId32"/>
    <p:sldId id="1184" r:id="rId33"/>
    <p:sldId id="1419" r:id="rId34"/>
    <p:sldId id="1427" r:id="rId35"/>
    <p:sldId id="1426" r:id="rId36"/>
    <p:sldId id="1355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44"/>
          </p14:sldIdLst>
        </p14:section>
        <p14:section name="市场节奏" id="{D8B0A2C5-1F55-4F56-9B21-CF550DA541C3}">
          <p14:sldIdLst>
            <p14:sldId id="878"/>
            <p14:sldId id="1422"/>
            <p14:sldId id="1445"/>
            <p14:sldId id="1443"/>
            <p14:sldId id="1442"/>
            <p14:sldId id="1439"/>
            <p14:sldId id="1438"/>
            <p14:sldId id="1437"/>
            <p14:sldId id="1435"/>
            <p14:sldId id="1434"/>
            <p14:sldId id="1433"/>
            <p14:sldId id="1432"/>
            <p14:sldId id="1425"/>
            <p14:sldId id="1423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19"/>
            <p14:sldId id="142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28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8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056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情绪冰点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低吸机会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318895"/>
            <a:ext cx="2687955" cy="4990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661160"/>
            <a:ext cx="7496810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4579620"/>
            <a:ext cx="4433570" cy="1393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323975"/>
            <a:ext cx="2877185" cy="5062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90" y="1578610"/>
            <a:ext cx="7509510" cy="4453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5164455"/>
            <a:ext cx="4335780" cy="1222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297305"/>
            <a:ext cx="2723515" cy="5098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380" y="1578610"/>
            <a:ext cx="7646670" cy="4385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5030470"/>
            <a:ext cx="423862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71600"/>
            <a:ext cx="2566035" cy="508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1578610"/>
            <a:ext cx="776160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80" y="4394835"/>
            <a:ext cx="4781550" cy="1577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73505"/>
            <a:ext cx="250634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0" y="1578610"/>
            <a:ext cx="783526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0" y="4502785"/>
            <a:ext cx="4603750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020" y="1584960"/>
            <a:ext cx="5071110" cy="4418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55" y="1579245"/>
            <a:ext cx="484759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圣邦股份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普冉股份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海鸥股份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万向钱潮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金字火腿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台风来了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自习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9.25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符合模式的个股：湘电股份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符合模式的个股：华邦健康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040" y="1659890"/>
            <a:ext cx="5304155" cy="4210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0" y="2439035"/>
            <a:ext cx="4959985" cy="18383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4960" y="1578610"/>
            <a:ext cx="6482080" cy="43808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7485" y="1578610"/>
            <a:ext cx="4477385" cy="481965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2185996" y="5518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相关个股：香农芯创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胜宏科技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中芯国际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2540" y="1578610"/>
            <a:ext cx="4872990" cy="47478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1460</Words>
  <Application>WPS 演示</Application>
  <PresentationFormat>宽屏</PresentationFormat>
  <Paragraphs>248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1482</cp:revision>
  <dcterms:created xsi:type="dcterms:W3CDTF">2019-06-19T02:08:00Z</dcterms:created>
  <dcterms:modified xsi:type="dcterms:W3CDTF">2025-10-20T00:44:49Z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D4D6E50B9F6D42A09D76F3C51B1FC9A9_13</vt:lpwstr>
  </property>
</Properties>
</file>