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46" r:id="rId10"/>
    <p:sldId id="878" r:id="rId11"/>
    <p:sldId id="1422" r:id="rId12"/>
    <p:sldId id="1447" r:id="rId13"/>
    <p:sldId id="1445" r:id="rId14"/>
    <p:sldId id="1443" r:id="rId15"/>
    <p:sldId id="1442" r:id="rId16"/>
    <p:sldId id="1439" r:id="rId17"/>
    <p:sldId id="1438" r:id="rId18"/>
    <p:sldId id="1437" r:id="rId19"/>
    <p:sldId id="1435" r:id="rId20"/>
    <p:sldId id="1434" r:id="rId21"/>
    <p:sldId id="1433" r:id="rId22"/>
    <p:sldId id="1432" r:id="rId23"/>
    <p:sldId id="1425" r:id="rId24"/>
    <p:sldId id="1423" r:id="rId25"/>
    <p:sldId id="1418" r:id="rId26"/>
    <p:sldId id="1417" r:id="rId27"/>
    <p:sldId id="1415" r:id="rId28"/>
    <p:sldId id="1414" r:id="rId29"/>
    <p:sldId id="1413" r:id="rId30"/>
    <p:sldId id="1411" r:id="rId31"/>
    <p:sldId id="1408" r:id="rId32"/>
    <p:sldId id="1407" r:id="rId33"/>
    <p:sldId id="1184" r:id="rId34"/>
    <p:sldId id="1427" r:id="rId35"/>
    <p:sldId id="1449" r:id="rId36"/>
    <p:sldId id="1426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46"/>
          </p14:sldIdLst>
        </p14:section>
        <p14:section name="市场节奏" id="{D8B0A2C5-1F55-4F56-9B21-CF550DA541C3}">
          <p14:sldIdLst>
            <p14:sldId id="878"/>
            <p14:sldId id="1422"/>
            <p14:sldId id="1447"/>
            <p14:sldId id="1445"/>
            <p14:sldId id="1443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9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95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地量见底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局部机会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578610"/>
            <a:ext cx="5070475" cy="4471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10" y="1578610"/>
            <a:ext cx="4925695" cy="44716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符合模式的个股：经纬辉开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555" y="1669415"/>
            <a:ext cx="5211445" cy="4191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05" y="2242820"/>
            <a:ext cx="4890135" cy="2371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0670" y="1648460"/>
            <a:ext cx="6317615" cy="42938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851535" y="1578610"/>
            <a:ext cx="10489565" cy="4377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、宁德时代公告，第三季度净利润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185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亿元，同比增长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41%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；第三季度营收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1041.9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亿元，同比增长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12.9%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、均胜电子公告，子公司新获汽车智能电动化项目定点，预计全生命周期订单总金额约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、燕东微公告，国家集成电路基金已减持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公司股份。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、科大讯飞公告，第三季度净利润同比增长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、标准股份公告，筹划控制权变更事项，今起停牌。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、工业富联公告，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年半年度拟每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股派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3.3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元，合计拟派发现金红利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65.51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、香农芯创公告，持股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以上股东新动能基金拟减持不超过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公司股份。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、大族数控公告，第三季度净利润同比增长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282%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AI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服务器高多层板需求旺盛及创新设备销售增长。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、火星人在互动平台表示，间接参股沐曦股份，但穿透后公司对沐曦股份的持股比例极低。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851535" y="1578610"/>
            <a:ext cx="10489565" cy="4377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、万润科技公告，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“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万润科技线上反路演及获得大额订单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”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的相关信息为不实信息。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、中国移动公告，第三季度净净利润为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311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亿元，同比增长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1.4%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、善水科技公告，实控人、董事长黄国荣因个人原因被采取刑事强制措施。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13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、合金投资公告，第三季度净利润同比增长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4985%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、东土科技公告，筹划发行股份购买高威科资产事项，股票停牌。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、中国船舶公告，预计前三季度净利润同比增加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104.30%-126.39%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、帝奥微公告，拟购买模拟芯片公司荣湃半导体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股权，股票复牌。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17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日，位于无锡江阴市的澄星股份发生火灾。从知情人士处获悉，这起事故未造成人员伤亡。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1947</Words>
  <Application>WPS 演示</Application>
  <PresentationFormat>宽屏</PresentationFormat>
  <Paragraphs>249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1483</cp:revision>
  <dcterms:created xsi:type="dcterms:W3CDTF">2019-06-19T02:08:00Z</dcterms:created>
  <dcterms:modified xsi:type="dcterms:W3CDTF">2025-10-21T00:54:14Z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7F8C243693E84AA8B89342934BBECBCB_13</vt:lpwstr>
  </property>
</Properties>
</file>