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877" r:id="rId5"/>
    <p:sldId id="869" r:id="rId6"/>
    <p:sldId id="1053" r:id="rId7"/>
    <p:sldId id="1176" r:id="rId8"/>
    <p:sldId id="1177" r:id="rId9"/>
    <p:sldId id="1183" r:id="rId10"/>
    <p:sldId id="1184" r:id="rId11"/>
    <p:sldId id="878" r:id="rId12"/>
    <p:sldId id="1131" r:id="rId13"/>
    <p:sldId id="1132" r:id="rId14"/>
    <p:sldId id="1170" r:id="rId15"/>
    <p:sldId id="734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76"/>
            <p14:sldId id="1177"/>
            <p14:sldId id="1183"/>
            <p14:sldId id="1184"/>
          </p14:sldIdLst>
        </p14:section>
        <p14:section name="市场节奏" id="{D8B0A2C5-1F55-4F56-9B21-CF550DA541C3}">
          <p14:sldIdLst>
            <p14:sldId id="878"/>
            <p14:sldId id="1131"/>
            <p14:sldId id="1132"/>
            <p14:sldId id="1170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3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思明南路</a:t>
            </a:r>
            <a:endParaRPr lang="zh-CN" altLang="en-US" dirty="0"/>
          </a:p>
        </p:txBody>
      </p:sp>
      <p:pic>
        <p:nvPicPr>
          <p:cNvPr id="7" name="图片占位符 6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2775585" y="1636395"/>
            <a:ext cx="6515735" cy="4187190"/>
          </a:xfrm>
          <a:prstGeom prst="rect">
            <a:avLst/>
          </a:prstGeom>
        </p:spPr>
      </p:pic>
      <p:sp>
        <p:nvSpPr>
          <p:cNvPr id="8" name="文本占位符 5"/>
          <p:cNvSpPr/>
          <p:nvPr/>
        </p:nvSpPr>
        <p:spPr>
          <a:xfrm>
            <a:off x="3623945" y="5823585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力源信息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消闲派</a:t>
            </a:r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5405" y="1578610"/>
            <a:ext cx="6950075" cy="4472305"/>
          </a:xfrm>
          <a:prstGeom prst="rect">
            <a:avLst/>
          </a:prstGeom>
        </p:spPr>
      </p:pic>
      <p:sp>
        <p:nvSpPr>
          <p:cNvPr id="8" name="文本占位符 5"/>
          <p:cNvSpPr/>
          <p:nvPr/>
        </p:nvSpPr>
        <p:spPr>
          <a:xfrm>
            <a:off x="3623945" y="5949950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天龙集团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上塘路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8255" y="1578610"/>
            <a:ext cx="7095490" cy="4434205"/>
          </a:xfrm>
          <a:prstGeom prst="rect">
            <a:avLst/>
          </a:prstGeom>
        </p:spPr>
      </p:pic>
      <p:sp>
        <p:nvSpPr>
          <p:cNvPr id="8" name="文本占位符 5"/>
          <p:cNvSpPr/>
          <p:nvPr/>
        </p:nvSpPr>
        <p:spPr>
          <a:xfrm>
            <a:off x="3623945" y="5949950"/>
            <a:ext cx="4127500" cy="46672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b="1">
                <a:solidFill>
                  <a:srgbClr val="FF0000"/>
                </a:solidFill>
              </a:rPr>
              <a:t>华东重机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dirty="0"/>
              <a:t>炒股养家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4048125" y="5988685"/>
            <a:ext cx="41941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国新健康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6710" y="1816735"/>
            <a:ext cx="5963920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章盟主</a:t>
            </a:r>
            <a:endParaRPr lang="zh-CN" altLang="en-US" sz="1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1904365"/>
            <a:ext cx="5052695" cy="3902710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952500" y="58921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晶澳科技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0" y="1899920"/>
            <a:ext cx="5116195" cy="3907155"/>
          </a:xfrm>
          <a:prstGeom prst="rect">
            <a:avLst/>
          </a:prstGeom>
        </p:spPr>
      </p:pic>
      <p:sp>
        <p:nvSpPr>
          <p:cNvPr id="9" name="文本占位符 5"/>
          <p:cNvSpPr/>
          <p:nvPr/>
        </p:nvSpPr>
        <p:spPr>
          <a:xfrm>
            <a:off x="6393180" y="58921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>
                <a:solidFill>
                  <a:srgbClr val="FF0000"/>
                </a:solidFill>
              </a:rPr>
              <a:t>国新健康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六一中路</a:t>
            </a:r>
            <a:endParaRPr sz="1400" dirty="0"/>
          </a:p>
        </p:txBody>
      </p:sp>
      <p:sp>
        <p:nvSpPr>
          <p:cNvPr id="6" name="文本占位符 5"/>
          <p:cNvSpPr/>
          <p:nvPr/>
        </p:nvSpPr>
        <p:spPr>
          <a:xfrm>
            <a:off x="3865245" y="5818505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天龙集团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（</a:t>
            </a:r>
            <a:r>
              <a:rPr lang="en-US" altLang="zh-CN" b="1">
                <a:solidFill>
                  <a:srgbClr val="FF0000"/>
                </a:solidFill>
              </a:rPr>
              <a:t>20cm</a:t>
            </a:r>
            <a:r>
              <a:rPr b="1">
                <a:solidFill>
                  <a:srgbClr val="FF0000"/>
                </a:solidFill>
              </a:rPr>
              <a:t>首板模式）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5015" y="1659890"/>
            <a:ext cx="5267960" cy="40773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呼家楼</a:t>
            </a:r>
            <a:r>
              <a:rPr lang="en-US" altLang="zh-CN"/>
              <a:t>  </a:t>
            </a:r>
            <a:r>
              <a:t>作手新一</a:t>
            </a:r>
            <a:endParaRPr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8245" y="1578610"/>
            <a:ext cx="6759575" cy="4216400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3865245" y="5818505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中文在线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（</a:t>
            </a:r>
            <a:r>
              <a:rPr lang="en-US" altLang="zh-CN" b="1">
                <a:solidFill>
                  <a:srgbClr val="FF0000"/>
                </a:solidFill>
              </a:rPr>
              <a:t>20cm</a:t>
            </a:r>
            <a:r>
              <a:rPr b="1">
                <a:solidFill>
                  <a:srgbClr val="FF0000"/>
                </a:solidFill>
              </a:rPr>
              <a:t>首板模式）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排板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呼家楼</a:t>
            </a:r>
            <a:r>
              <a:rPr lang="en-US" altLang="zh-CN"/>
              <a:t>  </a:t>
            </a:r>
            <a:r>
              <a:t>作手新一</a:t>
            </a:r>
            <a:endParaRPr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8245" y="1578610"/>
            <a:ext cx="6759575" cy="4216400"/>
          </a:xfrm>
          <a:prstGeom prst="rect">
            <a:avLst/>
          </a:prstGeom>
        </p:spPr>
      </p:pic>
      <p:sp>
        <p:nvSpPr>
          <p:cNvPr id="7" name="文本占位符 5"/>
          <p:cNvSpPr/>
          <p:nvPr/>
        </p:nvSpPr>
        <p:spPr>
          <a:xfrm>
            <a:off x="3865245" y="5818505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中文在线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（</a:t>
            </a:r>
            <a:r>
              <a:rPr lang="en-US" altLang="zh-CN" b="1">
                <a:solidFill>
                  <a:srgbClr val="FF0000"/>
                </a:solidFill>
              </a:rPr>
              <a:t>20cm</a:t>
            </a:r>
            <a:r>
              <a:rPr b="1">
                <a:solidFill>
                  <a:srgbClr val="FF0000"/>
                </a:solidFill>
              </a:rPr>
              <a:t>首板模式）</a:t>
            </a:r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排板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小鳄鱼</a:t>
            </a:r>
            <a:endParaRPr sz="1400" dirty="0"/>
          </a:p>
        </p:txBody>
      </p:sp>
      <p:sp>
        <p:nvSpPr>
          <p:cNvPr id="7" name="文本占位符 5"/>
          <p:cNvSpPr/>
          <p:nvPr/>
        </p:nvSpPr>
        <p:spPr>
          <a:xfrm>
            <a:off x="1054735" y="5663565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晶澳科技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1732280"/>
            <a:ext cx="5050155" cy="3869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210" y="1732280"/>
            <a:ext cx="5203825" cy="3869690"/>
          </a:xfrm>
          <a:prstGeom prst="rect">
            <a:avLst/>
          </a:prstGeom>
        </p:spPr>
      </p:pic>
      <p:sp>
        <p:nvSpPr>
          <p:cNvPr id="6" name="文本占位符 5"/>
          <p:cNvSpPr/>
          <p:nvPr/>
        </p:nvSpPr>
        <p:spPr>
          <a:xfrm>
            <a:off x="6502400" y="5755640"/>
            <a:ext cx="4127500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太辰光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演示</Application>
  <PresentationFormat>宽屏</PresentationFormat>
  <Paragraphs>60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尚提</cp:lastModifiedBy>
  <cp:revision>1298</cp:revision>
  <dcterms:created xsi:type="dcterms:W3CDTF">2019-06-19T02:08:00Z</dcterms:created>
  <dcterms:modified xsi:type="dcterms:W3CDTF">2024-10-22T08:45:25Z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C042774059064B43B9E03B9412E5EA77_13</vt:lpwstr>
  </property>
</Properties>
</file>