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22" r:id="rId11"/>
    <p:sldId id="1447" r:id="rId12"/>
    <p:sldId id="1445" r:id="rId13"/>
    <p:sldId id="1443" r:id="rId14"/>
    <p:sldId id="1442" r:id="rId15"/>
    <p:sldId id="1439" r:id="rId16"/>
    <p:sldId id="1438" r:id="rId17"/>
    <p:sldId id="1437" r:id="rId18"/>
    <p:sldId id="1435" r:id="rId19"/>
    <p:sldId id="1434" r:id="rId20"/>
    <p:sldId id="1433" r:id="rId21"/>
    <p:sldId id="1432" r:id="rId22"/>
    <p:sldId id="1425" r:id="rId23"/>
    <p:sldId id="1423" r:id="rId24"/>
    <p:sldId id="1418" r:id="rId25"/>
    <p:sldId id="1417" r:id="rId26"/>
    <p:sldId id="1415" r:id="rId27"/>
    <p:sldId id="1414" r:id="rId28"/>
    <p:sldId id="1413" r:id="rId29"/>
    <p:sldId id="1411" r:id="rId30"/>
    <p:sldId id="1408" r:id="rId31"/>
    <p:sldId id="1407" r:id="rId32"/>
    <p:sldId id="1184" r:id="rId33"/>
    <p:sldId id="1427" r:id="rId34"/>
    <p:sldId id="1449" r:id="rId35"/>
    <p:sldId id="1426" r:id="rId36"/>
    <p:sldId id="1355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22"/>
            <p14:sldId id="1447"/>
            <p14:sldId id="1445"/>
            <p14:sldId id="1443"/>
            <p14:sldId id="1442"/>
            <p14:sldId id="1439"/>
            <p14:sldId id="1438"/>
            <p14:sldId id="1437"/>
            <p14:sldId id="1435"/>
            <p14:sldId id="1434"/>
            <p14:sldId id="1433"/>
            <p14:sldId id="1432"/>
            <p14:sldId id="1425"/>
            <p14:sldId id="1423"/>
            <p14:sldId id="1418"/>
            <p14:sldId id="1417"/>
            <p14:sldId id="1415"/>
            <p14:sldId id="1414"/>
            <p14:sldId id="1413"/>
            <p14:sldId id="1411"/>
            <p14:sldId id="1408"/>
            <p14:sldId id="1407"/>
            <p14:sldId id="1184"/>
            <p14:sldId id="1427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28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90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056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黄金大跌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利多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A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股？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1318895"/>
            <a:ext cx="2687955" cy="4990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661160"/>
            <a:ext cx="7496810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745" y="4579620"/>
            <a:ext cx="4433570" cy="1393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0" y="1323975"/>
            <a:ext cx="2877185" cy="50628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890" y="1578610"/>
            <a:ext cx="7509510" cy="44538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5164455"/>
            <a:ext cx="4335780" cy="12223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" y="1297305"/>
            <a:ext cx="2723515" cy="5098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380" y="1578610"/>
            <a:ext cx="7646670" cy="43853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5" y="5030470"/>
            <a:ext cx="4238625" cy="13652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71600"/>
            <a:ext cx="2566035" cy="5083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1578610"/>
            <a:ext cx="776160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80" y="4394835"/>
            <a:ext cx="4781550" cy="15779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65" y="1373505"/>
            <a:ext cx="250634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10" y="1578610"/>
            <a:ext cx="783526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0" y="4502785"/>
            <a:ext cx="4603750" cy="14700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6515"/>
            <a:ext cx="24428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578610"/>
            <a:ext cx="790892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4573905"/>
            <a:ext cx="523684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400810"/>
            <a:ext cx="2407285" cy="497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8042910" cy="444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4470400"/>
            <a:ext cx="481584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20800"/>
            <a:ext cx="2640330" cy="500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578610"/>
            <a:ext cx="7571740" cy="4451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4457700"/>
            <a:ext cx="4766310" cy="15728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43660"/>
            <a:ext cx="2536825" cy="4966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78610"/>
            <a:ext cx="7814945" cy="4455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4490720"/>
            <a:ext cx="4763135" cy="15436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30960"/>
            <a:ext cx="2600325" cy="512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431665"/>
            <a:ext cx="4496435" cy="14471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180" y="1578610"/>
            <a:ext cx="4941570" cy="4441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5" y="1578610"/>
            <a:ext cx="4944745" cy="44418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10.17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华邦健康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355" y="1957070"/>
            <a:ext cx="5029200" cy="35566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410" y="2465070"/>
            <a:ext cx="5055870" cy="21602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8430" y="1588135"/>
            <a:ext cx="6719570" cy="43541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2260" y="1578610"/>
            <a:ext cx="3966845" cy="475488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88841" y="560192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相关题材：人工智能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相关个股：闻泰科技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工业富联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神开股份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1356</Words>
  <Application>WPS 演示</Application>
  <PresentationFormat>宽屏</PresentationFormat>
  <Paragraphs>234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1484</cp:revision>
  <dcterms:created xsi:type="dcterms:W3CDTF">2019-06-19T02:08:00Z</dcterms:created>
  <dcterms:modified xsi:type="dcterms:W3CDTF">2025-10-22T00:49:07Z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223DD3485C0948288B18980256D514B3_13</vt:lpwstr>
  </property>
</Properties>
</file>