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50" r:id="rId12"/>
    <p:sldId id="1447" r:id="rId13"/>
    <p:sldId id="1445" r:id="rId14"/>
    <p:sldId id="1443" r:id="rId15"/>
    <p:sldId id="1442" r:id="rId16"/>
    <p:sldId id="1439" r:id="rId17"/>
    <p:sldId id="1437" r:id="rId18"/>
    <p:sldId id="1435" r:id="rId19"/>
    <p:sldId id="1184" r:id="rId20"/>
    <p:sldId id="1427" r:id="rId21"/>
    <p:sldId id="1449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1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57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又见缩量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耐心信心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符合模式的个股：中铁装配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578610"/>
            <a:ext cx="4973955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430" y="1578610"/>
            <a:ext cx="4915535" cy="44399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667510"/>
            <a:ext cx="5255260" cy="4048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15" y="2491740"/>
            <a:ext cx="502031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0185" y="1624330"/>
            <a:ext cx="6384290" cy="43268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3835" y="1578610"/>
            <a:ext cx="3841115" cy="482028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88841" y="56019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相关题材：深圳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相关个股：工业富联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科瑞技术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立讯精密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WPS 演示</Application>
  <PresentationFormat>宽屏</PresentationFormat>
  <Paragraphs>185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1485</cp:revision>
  <dcterms:created xsi:type="dcterms:W3CDTF">2019-06-19T02:08:00Z</dcterms:created>
  <dcterms:modified xsi:type="dcterms:W3CDTF">2025-10-23T00:45:48Z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547A85B780924E8DAE2480F7EA7BC87E_13</vt:lpwstr>
  </property>
</Properties>
</file>