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869" r:id="rId6"/>
    <p:sldId id="1053" r:id="rId7"/>
    <p:sldId id="1176" r:id="rId8"/>
    <p:sldId id="1177" r:id="rId9"/>
    <p:sldId id="878" r:id="rId10"/>
    <p:sldId id="1131" r:id="rId11"/>
    <p:sldId id="1132" r:id="rId12"/>
    <p:sldId id="1170" r:id="rId13"/>
    <p:sldId id="734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76"/>
            <p14:sldId id="1177"/>
          </p14:sldIdLst>
        </p14:section>
        <p14:section name="市场节奏" id="{D8B0A2C5-1F55-4F56-9B21-CF550DA541C3}">
          <p14:sldIdLst>
            <p14:sldId id="878"/>
            <p14:sldId id="1131"/>
            <p14:sldId id="1132"/>
            <p14:sldId id="1170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endParaRPr lang="zh-CN" altLang="en-US" dirty="0"/>
          </a:p>
        </p:txBody>
      </p:sp>
      <p:sp>
        <p:nvSpPr>
          <p:cNvPr id="8" name="文本占位符 5"/>
          <p:cNvSpPr/>
          <p:nvPr/>
        </p:nvSpPr>
        <p:spPr>
          <a:xfrm>
            <a:off x="1045845" y="580453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雅本化学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845" y="1578610"/>
            <a:ext cx="5059680" cy="41090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835" y="1579245"/>
            <a:ext cx="5107940" cy="4108450"/>
          </a:xfrm>
          <a:prstGeom prst="rect">
            <a:avLst/>
          </a:prstGeom>
        </p:spPr>
      </p:pic>
      <p:sp>
        <p:nvSpPr>
          <p:cNvPr id="5" name="文本占位符 5"/>
          <p:cNvSpPr/>
          <p:nvPr/>
        </p:nvSpPr>
        <p:spPr>
          <a:xfrm>
            <a:off x="6416040" y="580453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亚康股份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六一中路</a:t>
            </a:r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4048125" y="598868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川润股份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5075" y="1668145"/>
            <a:ext cx="7060565" cy="4320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章盟主</a:t>
            </a:r>
            <a:endParaRPr lang="zh-CN" altLang="en-US" sz="1400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66490" y="598868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岭南股份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990" y="1731010"/>
            <a:ext cx="7018655" cy="4257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章盟主</a:t>
            </a:r>
            <a:endParaRPr sz="1400" dirty="0"/>
          </a:p>
        </p:txBody>
      </p:sp>
      <p:sp>
        <p:nvSpPr>
          <p:cNvPr id="6" name="文本占位符 5"/>
          <p:cNvSpPr/>
          <p:nvPr/>
        </p:nvSpPr>
        <p:spPr>
          <a:xfrm>
            <a:off x="3932555" y="5898515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双城药业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115" y="1747520"/>
            <a:ext cx="6850380" cy="4150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呼家楼</a:t>
            </a:r>
            <a:r>
              <a:rPr lang="en-US" altLang="zh-CN"/>
              <a:t>  </a:t>
            </a:r>
            <a:endParaRPr sz="1400" dirty="0"/>
          </a:p>
        </p:txBody>
      </p:sp>
      <p:sp>
        <p:nvSpPr>
          <p:cNvPr id="7" name="文本占位符 5"/>
          <p:cNvSpPr/>
          <p:nvPr/>
        </p:nvSpPr>
        <p:spPr>
          <a:xfrm>
            <a:off x="3865245" y="5963920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华东数控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7600" y="1793875"/>
            <a:ext cx="6910070" cy="4170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上海溧阳路</a:t>
            </a:r>
            <a:endParaRPr lang="zh-CN" altLang="en-US" dirty="0"/>
          </a:p>
        </p:txBody>
      </p:sp>
      <p:sp>
        <p:nvSpPr>
          <p:cNvPr id="8" name="文本占位符 5"/>
          <p:cNvSpPr/>
          <p:nvPr/>
        </p:nvSpPr>
        <p:spPr>
          <a:xfrm>
            <a:off x="3623945" y="590867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国海证券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2457450" y="1663700"/>
            <a:ext cx="7080250" cy="41598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上塘路</a:t>
            </a:r>
            <a:endParaRPr dirty="0"/>
          </a:p>
        </p:txBody>
      </p:sp>
      <p:sp>
        <p:nvSpPr>
          <p:cNvPr id="8" name="文本占位符 5"/>
          <p:cNvSpPr/>
          <p:nvPr/>
        </p:nvSpPr>
        <p:spPr>
          <a:xfrm>
            <a:off x="901065" y="5716905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铭普光磁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790" y="2075180"/>
            <a:ext cx="4680585" cy="3470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1767840"/>
            <a:ext cx="4272915" cy="3778250"/>
          </a:xfrm>
          <a:prstGeom prst="rect">
            <a:avLst/>
          </a:prstGeom>
        </p:spPr>
      </p:pic>
      <p:sp>
        <p:nvSpPr>
          <p:cNvPr id="5" name="文本占位符 5"/>
          <p:cNvSpPr/>
          <p:nvPr/>
        </p:nvSpPr>
        <p:spPr>
          <a:xfrm>
            <a:off x="6299835" y="5735320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华闻集团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DIAGRAM_VIRTUALLY_FRAME" val="{&quot;height&quot;:357.2,&quot;left&quot;:75,&quot;top&quot;:149.6,&quot;width&quot;:824.65}"/>
</p:tagLst>
</file>

<file path=ppt/tags/tag14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WPS 演示</Application>
  <PresentationFormat>宽屏</PresentationFormat>
  <Paragraphs>52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1299</cp:revision>
  <dcterms:created xsi:type="dcterms:W3CDTF">2019-06-19T02:08:00Z</dcterms:created>
  <dcterms:modified xsi:type="dcterms:W3CDTF">2024-10-24T09:04:05Z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2BCB878AA8684A5D87E092E4A870F4A9_13</vt:lpwstr>
  </property>
</Properties>
</file>