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51" r:id="rId12"/>
    <p:sldId id="1450" r:id="rId13"/>
    <p:sldId id="1447" r:id="rId14"/>
    <p:sldId id="1445" r:id="rId15"/>
    <p:sldId id="1443" r:id="rId16"/>
    <p:sldId id="1442" r:id="rId17"/>
    <p:sldId id="1439" r:id="rId18"/>
    <p:sldId id="1437" r:id="rId19"/>
    <p:sldId id="1435" r:id="rId20"/>
    <p:sldId id="1184" r:id="rId21"/>
    <p:sldId id="1427" r:id="rId22"/>
    <p:sldId id="1449" r:id="rId23"/>
    <p:sldId id="1426" r:id="rId24"/>
    <p:sldId id="1355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27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8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4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57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慢牛依旧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短线难做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10.17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华邦健康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符合模式的个股：赛象科技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5040" y="1578610"/>
            <a:ext cx="5017135" cy="44888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270" y="1578610"/>
            <a:ext cx="4978400" cy="44894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220" y="1669415"/>
            <a:ext cx="5337175" cy="4191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595" y="2536190"/>
            <a:ext cx="4924425" cy="2457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4165" y="1578610"/>
            <a:ext cx="6504305" cy="43453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4595" y="1578610"/>
            <a:ext cx="4702810" cy="48793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1135</Words>
  <Application>WPS 演示</Application>
  <PresentationFormat>宽屏</PresentationFormat>
  <Paragraphs>188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1486</cp:revision>
  <dcterms:created xsi:type="dcterms:W3CDTF">2019-06-19T02:08:00Z</dcterms:created>
  <dcterms:modified xsi:type="dcterms:W3CDTF">2025-10-24T00:45:38Z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F7A166D99D374EAE9F99B666A1247E2C_13</vt:lpwstr>
  </property>
</Properties>
</file>