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52" r:id="rId10"/>
    <p:sldId id="878" r:id="rId11"/>
    <p:sldId id="1422" r:id="rId12"/>
    <p:sldId id="1451" r:id="rId13"/>
    <p:sldId id="1450" r:id="rId14"/>
    <p:sldId id="1447" r:id="rId15"/>
    <p:sldId id="1445" r:id="rId16"/>
    <p:sldId id="1443" r:id="rId17"/>
    <p:sldId id="1442" r:id="rId18"/>
    <p:sldId id="1439" r:id="rId19"/>
    <p:sldId id="1437" r:id="rId20"/>
    <p:sldId id="1435" r:id="rId21"/>
    <p:sldId id="1184" r:id="rId22"/>
    <p:sldId id="1427" r:id="rId23"/>
    <p:sldId id="1449" r:id="rId24"/>
    <p:sldId id="1426" r:id="rId25"/>
    <p:sldId id="1355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52"/>
          </p14:sldIdLst>
        </p14:section>
        <p14:section name="市场节奏" id="{D8B0A2C5-1F55-4F56-9B21-CF550DA541C3}">
          <p14:sldIdLst>
            <p14:sldId id="878"/>
            <p14:sldId id="1422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5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57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达成共识，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冲击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4000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578610"/>
            <a:ext cx="4818380" cy="4450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35" y="1578610"/>
            <a:ext cx="4980940" cy="4424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702435"/>
            <a:ext cx="5089525" cy="412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35" y="2768600"/>
            <a:ext cx="5242560" cy="19919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2535" y="1578610"/>
            <a:ext cx="69723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885" y="1578610"/>
            <a:ext cx="4634865" cy="466217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87571" y="5619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</a:t>
            </a:r>
            <a:r>
              <a:rPr lang="en-US" altLang="zh-CN" b="1">
                <a:solidFill>
                  <a:srgbClr val="FF0000"/>
                </a:solidFill>
              </a:rPr>
              <a:t>GPU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相关个股：和而泰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寒武纪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5590" y="1578610"/>
            <a:ext cx="4021455" cy="469709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87571" y="5619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相关题材：光刻胶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相关个股：凯美特气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新莱应材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晶瑞电材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WPS 演示</Application>
  <PresentationFormat>宽屏</PresentationFormat>
  <Paragraphs>198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1488</cp:revision>
  <dcterms:created xsi:type="dcterms:W3CDTF">2019-06-19T02:08:00Z</dcterms:created>
  <dcterms:modified xsi:type="dcterms:W3CDTF">2025-10-27T00:39:23Z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7082437BA70B425CBE100FFF382529AF_13</vt:lpwstr>
  </property>
</Properties>
</file>