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1451" r:id="rId6"/>
    <p:sldId id="1462" r:id="rId7"/>
    <p:sldId id="878" r:id="rId8"/>
    <p:sldId id="1460" r:id="rId9"/>
    <p:sldId id="1463" r:id="rId10"/>
    <p:sldId id="1461" r:id="rId11"/>
    <p:sldId id="1459" r:id="rId12"/>
    <p:sldId id="1464" r:id="rId13"/>
    <p:sldId id="1455" r:id="rId14"/>
    <p:sldId id="1331" r:id="rId15"/>
    <p:sldId id="1332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51"/>
            <p14:sldId id="1462"/>
          </p14:sldIdLst>
        </p14:section>
        <p14:section name="一线游资" id="{D8B0A2C5-1F55-4F56-9B21-CF550DA541C3}">
          <p14:sldIdLst>
            <p14:sldId id="878"/>
            <p14:sldId id="1460"/>
            <p14:sldId id="1463"/>
            <p14:sldId id="1461"/>
            <p14:sldId id="1459"/>
            <p14:sldId id="1464"/>
            <p14:sldId id="1455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45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45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40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3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image" Target="../media/image20.png"/><Relationship Id="rId3" Type="http://schemas.openxmlformats.org/officeDocument/2006/relationships/tags" Target="../tags/tag37.xml"/><Relationship Id="rId2" Type="http://schemas.openxmlformats.org/officeDocument/2006/relationships/image" Target="../media/image19.png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8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湖里大道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523615" y="593598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多氟多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495" y="1578610"/>
            <a:ext cx="6925310" cy="43573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宁波桑田路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872865" y="60032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海峡创新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690" y="1612265"/>
            <a:ext cx="6855460" cy="43567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炒股养家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785870" y="591058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方正科技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0" y="1578610"/>
            <a:ext cx="4951095" cy="431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章盟主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785870" y="58426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中钨高新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60" y="1578610"/>
            <a:ext cx="6760845" cy="42589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811905" y="58807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方大炭素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80" y="1578610"/>
            <a:ext cx="5792470" cy="4251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6210935" y="58426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江龙船艇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75" y="1646555"/>
            <a:ext cx="5165090" cy="4128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405" y="1646555"/>
            <a:ext cx="4925060" cy="4116070"/>
          </a:xfrm>
          <a:prstGeom prst="rect">
            <a:avLst/>
          </a:prstGeom>
        </p:spPr>
      </p:pic>
      <p:sp>
        <p:nvSpPr>
          <p:cNvPr id="7" name="文本占位符 5"/>
          <p:cNvSpPr/>
          <p:nvPr>
            <p:custDataLst>
              <p:tags r:id="rId4"/>
            </p:custDataLst>
          </p:nvPr>
        </p:nvSpPr>
        <p:spPr>
          <a:xfrm>
            <a:off x="1415415" y="58426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青岛双星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6210935" y="58426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漳州发展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>
            <p:custDataLst>
              <p:tags r:id="rId2"/>
            </p:custDataLst>
          </p:nvPr>
        </p:nvSpPr>
        <p:spPr>
          <a:xfrm>
            <a:off x="1056640" y="58426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楚天科技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45" y="1677035"/>
            <a:ext cx="5060315" cy="40671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560" y="1677035"/>
            <a:ext cx="5171440" cy="40627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流沙河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523615" y="593598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</a:t>
            </a:r>
            <a:r>
              <a:rPr b="1">
                <a:solidFill>
                  <a:srgbClr val="FF0000"/>
                </a:solidFill>
              </a:rPr>
              <a:t>统一股份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615" y="1599565"/>
            <a:ext cx="5066030" cy="43364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5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6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7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8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9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31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32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33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3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WPS 演示</Application>
  <PresentationFormat>宽屏</PresentationFormat>
  <Paragraphs>74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1396</cp:revision>
  <dcterms:created xsi:type="dcterms:W3CDTF">2019-06-19T02:08:00Z</dcterms:created>
  <dcterms:modified xsi:type="dcterms:W3CDTF">2025-10-28T09:09:18Z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B4F02370C5584D05A77EEEAAAD8B2DA4_13</vt:lpwstr>
  </property>
</Properties>
</file>