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4" r:id="rId12"/>
    <p:sldId id="1453" r:id="rId13"/>
    <p:sldId id="1451" r:id="rId14"/>
    <p:sldId id="1450" r:id="rId15"/>
    <p:sldId id="1447" r:id="rId16"/>
    <p:sldId id="1445" r:id="rId17"/>
    <p:sldId id="1443" r:id="rId18"/>
    <p:sldId id="1442" r:id="rId19"/>
    <p:sldId id="1439" r:id="rId20"/>
    <p:sldId id="1437" r:id="rId21"/>
    <p:sldId id="1435" r:id="rId22"/>
    <p:sldId id="1184" r:id="rId23"/>
    <p:sldId id="1427" r:id="rId24"/>
    <p:sldId id="1449" r:id="rId25"/>
    <p:sldId id="1426" r:id="rId26"/>
    <p:sldId id="1355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1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57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一点之遥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趋势抱团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1578610"/>
            <a:ext cx="4845050" cy="4447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80" y="1579245"/>
            <a:ext cx="4752340" cy="4446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815" y="1578610"/>
            <a:ext cx="5162550" cy="4295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60" y="2508885"/>
            <a:ext cx="5016500" cy="25120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785" y="1649095"/>
            <a:ext cx="6475730" cy="4302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6" name="文本占位符 5"/>
          <p:cNvSpPr/>
          <p:nvPr/>
        </p:nvSpPr>
        <p:spPr>
          <a:xfrm>
            <a:off x="2087571" y="5619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相关题材：福建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工业富联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达华智能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1656080"/>
            <a:ext cx="4996180" cy="4098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35" y="1658620"/>
            <a:ext cx="533146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1235</Words>
  <Application>WPS 演示</Application>
  <PresentationFormat>宽屏</PresentationFormat>
  <Paragraphs>203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1489</cp:revision>
  <dcterms:created xsi:type="dcterms:W3CDTF">2019-06-19T02:08:00Z</dcterms:created>
  <dcterms:modified xsi:type="dcterms:W3CDTF">2025-10-28T00:50:36Z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144624F191EE4EE2B46ECE8E8F01A407_13</vt:lpwstr>
  </property>
</Properties>
</file>