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17"/>
  </p:handoutMasterIdLst>
  <p:sldIdLst>
    <p:sldId id="868" r:id="rId3"/>
    <p:sldId id="877" r:id="rId5"/>
    <p:sldId id="869" r:id="rId6"/>
    <p:sldId id="1053" r:id="rId7"/>
    <p:sldId id="1176" r:id="rId8"/>
    <p:sldId id="1177" r:id="rId9"/>
    <p:sldId id="1183" r:id="rId10"/>
    <p:sldId id="878" r:id="rId11"/>
    <p:sldId id="1131" r:id="rId12"/>
    <p:sldId id="1132" r:id="rId13"/>
    <p:sldId id="1170" r:id="rId14"/>
    <p:sldId id="1184" r:id="rId15"/>
    <p:sldId id="734" r:id="rId16"/>
  </p:sldIdLst>
  <p:sldSz cx="12192000" cy="6858000"/>
  <p:notesSz cx="6858000" cy="9144000"/>
  <p:custDataLst>
    <p:tags r:id="rId2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74B51B9C-2394-4000-B978-C54F0EA5A971}">
          <p14:sldIdLst>
            <p14:sldId id="868"/>
          </p14:sldIdLst>
        </p14:section>
        <p14:section name="盘面环境" id="{0FAB2159-73A3-4A3D-BF11-FAB3EBC96C18}">
          <p14:sldIdLst>
            <p14:sldId id="877"/>
            <p14:sldId id="869"/>
            <p14:sldId id="1053"/>
            <p14:sldId id="1176"/>
            <p14:sldId id="1177"/>
            <p14:sldId id="1183"/>
          </p14:sldIdLst>
        </p14:section>
        <p14:section name="市场节奏" id="{D8B0A2C5-1F55-4F56-9B21-CF550DA541C3}">
          <p14:sldIdLst>
            <p14:sldId id="878"/>
            <p14:sldId id="1131"/>
            <p14:sldId id="1132"/>
            <p14:sldId id="1170"/>
            <p14:sldId id="1184"/>
          </p14:sldIdLst>
        </p14:section>
        <p14:section name="无标题节" id="{5F52EC0A-C796-4C5F-8D81-8C50DD54411E}">
          <p14:sldIdLst>
            <p14:sldId id="734"/>
          </p14:sldIdLst>
        </p14:section>
      </p14:sectionLst>
    </p:ext>
    <p:ext uri="{EFAFB233-063F-42B5-8137-9DF3F51BA10A}">
      <p15:sldGuideLst xmlns:p15="http://schemas.microsoft.com/office/powerpoint/2012/main">
        <p15:guide id="1" pos="6992" userDrawn="1">
          <p15:clr>
            <a:srgbClr val="A4A3A4"/>
          </p15:clr>
        </p15:guide>
        <p15:guide id="4" pos="710" userDrawn="1">
          <p15:clr>
            <a:srgbClr val="A4A3A4"/>
          </p15:clr>
        </p15:guide>
        <p15:guide id="5" orient="horz" pos="216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十二 猪肠" initials="十二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55452"/>
    <a:srgbClr val="FFFA9D"/>
    <a:srgbClr val="FFFFFF"/>
    <a:srgbClr val="ED000E"/>
    <a:srgbClr val="4E83FA"/>
    <a:srgbClr val="FF4E00"/>
    <a:srgbClr val="FF7900"/>
    <a:srgbClr val="0089CF"/>
    <a:srgbClr val="F31BF3"/>
    <a:srgbClr val="8ED8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78" autoAdjust="0"/>
    <p:restoredTop sz="91436" autoAdjust="0"/>
  </p:normalViewPr>
  <p:slideViewPr>
    <p:cSldViewPr snapToGrid="0" showGuides="1">
      <p:cViewPr varScale="1">
        <p:scale>
          <a:sx n="97" d="100"/>
          <a:sy n="97" d="100"/>
        </p:scale>
        <p:origin x="516" y="90"/>
      </p:cViewPr>
      <p:guideLst>
        <p:guide pos="6992"/>
        <p:guide pos="710"/>
        <p:guide orient="horz" pos="2160"/>
      </p:guideLst>
    </p:cSldViewPr>
  </p:slideViewPr>
  <p:notesTextViewPr>
    <p:cViewPr>
      <p:scale>
        <a:sx n="200" d="100"/>
        <a:sy n="200" d="100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2" Type="http://schemas.openxmlformats.org/officeDocument/2006/relationships/tags" Target="tags/tag17.xml"/><Relationship Id="rId21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handoutMaster" Target="handoutMasters/handoutMaster1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5B177E-A36A-4FAC-A81D-A76AEDFB431B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4" Type="http://schemas.openxmlformats.org/officeDocument/2006/relationships/image" Target="../media/image5.png"/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图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PPT封面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1430"/>
            <a:ext cx="12192000" cy="6858000"/>
          </a:xfrm>
          <a:prstGeom prst="rect">
            <a:avLst/>
          </a:prstGeom>
        </p:spPr>
      </p:pic>
      <p:sp>
        <p:nvSpPr>
          <p:cNvPr id="11" name="矩形 10"/>
          <p:cNvSpPr/>
          <p:nvPr userDrawn="1"/>
        </p:nvSpPr>
        <p:spPr>
          <a:xfrm>
            <a:off x="1" y="791210"/>
            <a:ext cx="12191364" cy="60661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lstStyle/>
          <a:p>
            <a:pPr algn="ctr"/>
            <a:endParaRPr lang="zh-CN" altLang="en-US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2" name="文本框 11"/>
          <p:cNvSpPr txBox="1"/>
          <p:nvPr userDrawn="1"/>
        </p:nvSpPr>
        <p:spPr>
          <a:xfrm>
            <a:off x="530860" y="6582410"/>
            <a:ext cx="1113028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经传多赢投资顾问：张明科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丨执业编号：A1120619100001</a:t>
            </a: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  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风险提示:观点基于软件数据和理论模型分析，仅供参考，不构成投资建议，股市有风险，投资需谨慎。</a:t>
            </a:r>
            <a:endParaRPr lang="zh-CN" altLang="en-US" sz="120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</p:txBody>
      </p:sp>
      <p:pic>
        <p:nvPicPr>
          <p:cNvPr id="16" name="图片 15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4005" y="200025"/>
            <a:ext cx="1797685" cy="405765"/>
          </a:xfrm>
          <a:prstGeom prst="rect">
            <a:avLst/>
          </a:prstGeom>
        </p:spPr>
      </p:pic>
      <p:pic>
        <p:nvPicPr>
          <p:cNvPr id="13" name="图片 12" descr="龙头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100310" y="254635"/>
            <a:ext cx="1762125" cy="335915"/>
          </a:xfrm>
          <a:prstGeom prst="rect">
            <a:avLst/>
          </a:prstGeom>
        </p:spPr>
      </p:pic>
      <p:sp>
        <p:nvSpPr>
          <p:cNvPr id="9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3471863" y="69925"/>
            <a:ext cx="5248274" cy="6223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 defTabSz="914400" rtl="0" eaLnBrk="1" latinLnBrk="0" hangingPunct="1">
              <a:spcAft>
                <a:spcPts val="0"/>
              </a:spcAft>
              <a:buNone/>
              <a:defRPr lang="zh-CN" altLang="en-US" sz="4200" u="none" strike="noStrike" kern="1200" cap="none" spc="-200" normalizeH="0" baseline="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uFillTx/>
                <a:latin typeface="Noto Sans S Chinese Bold" panose="020B0800000000000000" charset="-122"/>
                <a:ea typeface="Noto Sans S Chinese Bold" panose="020B0800000000000000" charset="-122"/>
                <a:cs typeface="+mn-cs"/>
              </a:defRPr>
            </a:lvl1pPr>
          </a:lstStyle>
          <a:p>
            <a:pPr marL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</a:pPr>
            <a:endParaRPr lang="zh-CN" altLang="en-US" dirty="0"/>
          </a:p>
        </p:txBody>
      </p:sp>
      <p:sp>
        <p:nvSpPr>
          <p:cNvPr id="14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691299"/>
            <a:ext cx="7820008" cy="5444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2000" b="1" u="none" strike="noStrike" kern="1200" cap="none" spc="150" normalizeH="0" baseline="0" dirty="0">
                <a:solidFill>
                  <a:srgbClr val="B34500"/>
                </a:solidFill>
                <a:uFillTx/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5" name="图片占位符 15"/>
          <p:cNvSpPr>
            <a:spLocks noGrp="1"/>
          </p:cNvSpPr>
          <p:nvPr>
            <p:ph type="pic" sz="quarter" idx="12"/>
          </p:nvPr>
        </p:nvSpPr>
        <p:spPr>
          <a:xfrm>
            <a:off x="2270224" y="1086636"/>
            <a:ext cx="7656168" cy="4289274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1831658"/>
            <a:ext cx="7820008" cy="1012991"/>
          </a:xfrm>
          <a:prstGeom prst="rect">
            <a:avLst/>
          </a:prstGeom>
        </p:spPr>
        <p:txBody>
          <a:bodyPr/>
          <a:lstStyle>
            <a:lvl1pPr marL="0" indent="0" algn="just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None/>
              <a:defRPr lang="zh-CN" alt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7594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just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  <a:endParaRPr lang="zh-CN" altLang="en-US" sz="1050" kern="1200" dirty="0">
              <a:solidFill>
                <a:schemeClr val="bg1">
                  <a:lumMod val="85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图下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629869"/>
            <a:ext cx="7820008" cy="544401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None/>
              <a:defRPr lang="zh-CN" alt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627764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050" dirty="0">
                <a:solidFill>
                  <a:schemeClr val="bg1">
                    <a:lumMod val="85000"/>
                  </a:schemeClr>
                </a:solidFill>
              </a:rPr>
              <a:t>风险提示：观点基于软件数据与理论模型分析，仅供参考，不构成买卖建议，市场有风险，投资需谨慎</a:t>
            </a:r>
            <a:endParaRPr lang="zh-CN" altLang="en-US" sz="105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6" name="图片占位符 15"/>
          <p:cNvSpPr>
            <a:spLocks noGrp="1"/>
          </p:cNvSpPr>
          <p:nvPr>
            <p:ph type="pic" sz="quarter" idx="12"/>
          </p:nvPr>
        </p:nvSpPr>
        <p:spPr>
          <a:xfrm>
            <a:off x="2766508" y="1827101"/>
            <a:ext cx="6663600" cy="3733200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_双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7594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just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  <a:endParaRPr lang="zh-CN" altLang="en-US" sz="1050" kern="1200" dirty="0">
              <a:solidFill>
                <a:schemeClr val="bg1">
                  <a:lumMod val="8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sz="quarter" idx="11"/>
          </p:nvPr>
        </p:nvSpPr>
        <p:spPr>
          <a:xfrm>
            <a:off x="1128713" y="2271881"/>
            <a:ext cx="4832350" cy="2718197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/>
          </a:p>
        </p:txBody>
      </p:sp>
      <p:sp>
        <p:nvSpPr>
          <p:cNvPr id="19" name="图片占位符 2"/>
          <p:cNvSpPr>
            <a:spLocks noGrp="1"/>
          </p:cNvSpPr>
          <p:nvPr>
            <p:ph type="pic" sz="quarter" idx="12"/>
          </p:nvPr>
        </p:nvSpPr>
        <p:spPr>
          <a:xfrm>
            <a:off x="6231336" y="2271881"/>
            <a:ext cx="4832350" cy="2718197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3" hasCustomPrompt="1"/>
          </p:nvPr>
        </p:nvSpPr>
        <p:spPr>
          <a:xfrm>
            <a:off x="2517221" y="5354223"/>
            <a:ext cx="2055334" cy="340405"/>
          </a:xfrm>
          <a:prstGeom prst="rect">
            <a:avLst/>
          </a:prstGeom>
        </p:spPr>
        <p:txBody>
          <a:bodyPr anchor="ctr" anchorCtr="1"/>
          <a:lstStyle>
            <a:lvl1pPr marL="0" indent="0">
              <a:buNone/>
              <a:defRPr kumimoji="0" lang="zh-CN" altLang="en-US" sz="2000" b="0" i="0" u="none" strike="noStrike" kern="1200" cap="none" spc="15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文本</a:t>
            </a:r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24" name="文本占位符 10"/>
          <p:cNvSpPr>
            <a:spLocks noGrp="1"/>
          </p:cNvSpPr>
          <p:nvPr>
            <p:ph type="body" sz="quarter" idx="14" hasCustomPrompt="1"/>
          </p:nvPr>
        </p:nvSpPr>
        <p:spPr>
          <a:xfrm>
            <a:off x="7619844" y="5354223"/>
            <a:ext cx="2055334" cy="340405"/>
          </a:xfrm>
          <a:prstGeom prst="rect">
            <a:avLst/>
          </a:prstGeom>
        </p:spPr>
        <p:txBody>
          <a:bodyPr anchor="ctr" anchorCtr="1"/>
          <a:lstStyle>
            <a:lvl1pPr marL="0" indent="0">
              <a:buNone/>
              <a:defRPr kumimoji="0" lang="zh-CN" altLang="en-US" sz="2000" b="0" i="0" u="none" strike="noStrike" kern="1200" cap="none" spc="15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文本</a:t>
            </a:r>
            <a:r>
              <a:rPr lang="en-US" altLang="zh-CN" dirty="0"/>
              <a:t>2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290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2787435" y="-750208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5" name="弧形 14"/>
            <p:cNvSpPr/>
            <p:nvPr userDrawn="1"/>
          </p:nvSpPr>
          <p:spPr>
            <a:xfrm>
              <a:off x="1393825" y="1785620"/>
              <a:ext cx="3341370" cy="3341370"/>
            </a:xfrm>
            <a:prstGeom prst="arc">
              <a:avLst>
                <a:gd name="adj1" fmla="val 16200000"/>
                <a:gd name="adj2" fmla="val 5393041"/>
              </a:avLst>
            </a:prstGeom>
            <a:ln>
              <a:gradFill>
                <a:gsLst>
                  <a:gs pos="0">
                    <a:srgbClr val="FAFBFD">
                      <a:alpha val="0"/>
                    </a:srgbClr>
                  </a:gs>
                  <a:gs pos="100000">
                    <a:schemeClr val="bg1"/>
                  </a:gs>
                </a:gsLst>
                <a:lin ang="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tx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/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zh-CN" altLang="en-US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01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02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  <a:endParaRPr lang="zh-CN" altLang="en-US" dirty="0"/>
          </a:p>
        </p:txBody>
      </p:sp>
      <p:sp>
        <p:nvSpPr>
          <p:cNvPr id="32" name="弧形 31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03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  <a:endParaRPr lang="zh-CN" altLang="en-US" dirty="0"/>
          </a:p>
        </p:txBody>
      </p:sp>
      <p:sp>
        <p:nvSpPr>
          <p:cNvPr id="29" name="弧形 28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04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  <a:endParaRPr lang="zh-CN" altLang="en-US" dirty="0"/>
          </a:p>
        </p:txBody>
      </p:sp>
      <p:sp>
        <p:nvSpPr>
          <p:cNvPr id="29" name="弧形 28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结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图片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tags" Target="../tags/tag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0" y="-11461750"/>
            <a:ext cx="12192000" cy="29781500"/>
            <a:chOff x="0" y="-11461750"/>
            <a:chExt cx="12192000" cy="29781500"/>
          </a:xfrm>
        </p:grpSpPr>
        <p:grpSp>
          <p:nvGrpSpPr>
            <p:cNvPr id="15" name="组合 14"/>
            <p:cNvGrpSpPr/>
            <p:nvPr userDrawn="1"/>
          </p:nvGrpSpPr>
          <p:grpSpPr>
            <a:xfrm>
              <a:off x="0" y="-11461750"/>
              <a:ext cx="12192000" cy="1790700"/>
              <a:chOff x="0" y="-11461750"/>
              <a:chExt cx="12192000" cy="1790700"/>
            </a:xfrm>
          </p:grpSpPr>
          <p:sp>
            <p:nvSpPr>
              <p:cNvPr id="7" name="星形: 七角 6"/>
              <p:cNvSpPr/>
              <p:nvPr userDrawn="1"/>
            </p:nvSpPr>
            <p:spPr>
              <a:xfrm>
                <a:off x="0" y="-114617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" name="星形: 七角 7"/>
              <p:cNvSpPr/>
              <p:nvPr userDrawn="1"/>
            </p:nvSpPr>
            <p:spPr>
              <a:xfrm>
                <a:off x="10401300" y="-114617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6" name="组合 15"/>
            <p:cNvGrpSpPr/>
            <p:nvPr userDrawn="1"/>
          </p:nvGrpSpPr>
          <p:grpSpPr>
            <a:xfrm>
              <a:off x="0" y="16529050"/>
              <a:ext cx="12192000" cy="1790700"/>
              <a:chOff x="0" y="16529050"/>
              <a:chExt cx="12192000" cy="1790700"/>
            </a:xfrm>
          </p:grpSpPr>
          <p:sp>
            <p:nvSpPr>
              <p:cNvPr id="11" name="星形: 七角 10"/>
              <p:cNvSpPr/>
              <p:nvPr userDrawn="1"/>
            </p:nvSpPr>
            <p:spPr>
              <a:xfrm>
                <a:off x="0" y="165290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星形: 七角 11"/>
              <p:cNvSpPr/>
              <p:nvPr userDrawn="1"/>
            </p:nvSpPr>
            <p:spPr>
              <a:xfrm>
                <a:off x="10401300" y="165290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</p:spTree>
    <p:custDataLst>
      <p:tags r:id="rId11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7.xml"/><Relationship Id="rId8" Type="http://schemas.openxmlformats.org/officeDocument/2006/relationships/tags" Target="../tags/tag6.xml"/><Relationship Id="rId7" Type="http://schemas.openxmlformats.org/officeDocument/2006/relationships/tags" Target="../tags/tag5.xml"/><Relationship Id="rId6" Type="http://schemas.openxmlformats.org/officeDocument/2006/relationships/tags" Target="../tags/tag4.xml"/><Relationship Id="rId5" Type="http://schemas.openxmlformats.org/officeDocument/2006/relationships/tags" Target="../tags/tag3.xml"/><Relationship Id="rId4" Type="http://schemas.openxmlformats.org/officeDocument/2006/relationships/tags" Target="../tags/tag2.xml"/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6" Type="http://schemas.openxmlformats.org/officeDocument/2006/relationships/notesSlide" Target="../notesSlides/notesSlide1.xml"/><Relationship Id="rId15" Type="http://schemas.openxmlformats.org/officeDocument/2006/relationships/slideLayout" Target="../slideLayouts/slideLayout1.xml"/><Relationship Id="rId14" Type="http://schemas.openxmlformats.org/officeDocument/2006/relationships/tags" Target="../tags/tag12.xml"/><Relationship Id="rId13" Type="http://schemas.openxmlformats.org/officeDocument/2006/relationships/tags" Target="../tags/tag11.xml"/><Relationship Id="rId12" Type="http://schemas.openxmlformats.org/officeDocument/2006/relationships/tags" Target="../tags/tag10.xml"/><Relationship Id="rId11" Type="http://schemas.openxmlformats.org/officeDocument/2006/relationships/tags" Target="../tags/tag9.xml"/><Relationship Id="rId10" Type="http://schemas.openxmlformats.org/officeDocument/2006/relationships/tags" Target="../tags/tag8.xml"/><Relationship Id="rId1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3.xml"/><Relationship Id="rId4" Type="http://schemas.openxmlformats.org/officeDocument/2006/relationships/image" Target="../media/image20.png"/><Relationship Id="rId3" Type="http://schemas.openxmlformats.org/officeDocument/2006/relationships/image" Target="../media/image19.png"/><Relationship Id="rId2" Type="http://schemas.openxmlformats.org/officeDocument/2006/relationships/tags" Target="../tags/tag15.xml"/><Relationship Id="rId1" Type="http://schemas.openxmlformats.org/officeDocument/2006/relationships/tags" Target="../tags/tag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21.png"/><Relationship Id="rId1" Type="http://schemas.openxmlformats.org/officeDocument/2006/relationships/tags" Target="../tags/tag1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1" Type="http://schemas.openxmlformats.org/officeDocument/2006/relationships/tags" Target="../tags/tag13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资源 6-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270" y="318"/>
            <a:ext cx="12194540" cy="6857365"/>
          </a:xfrm>
          <a:prstGeom prst="rect">
            <a:avLst/>
          </a:prstGeom>
        </p:spPr>
      </p:pic>
      <p:pic>
        <p:nvPicPr>
          <p:cNvPr id="12" name="图片 11" descr="资源 4-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21150"/>
            <a:ext cx="12192000" cy="273685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41655" y="277495"/>
            <a:ext cx="55543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  <a:cs typeface="阿里巴巴和七个小矮人" panose="00000500000000000000" charset="-122"/>
              </a:rPr>
              <a:t>全国</a:t>
            </a:r>
            <a:r>
              <a:rPr lang="zh-CN" altLang="en-US" sz="2400" dirty="0">
                <a:solidFill>
                  <a:srgbClr val="FFFFFF"/>
                </a:solidFill>
                <a:latin typeface="+mn-ea"/>
                <a:cs typeface="阿里巴巴和七个小矮人" panose="00000500000000000000" charset="-122"/>
              </a:rPr>
              <a:t>实盘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  <a:cs typeface="阿里巴巴和七个小矮人" panose="00000500000000000000" charset="-122"/>
              </a:rPr>
              <a:t>课系列———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ea"/>
              <a:cs typeface="阿里巴巴和七个小矮人" panose="00000500000000000000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055043" y="1425594"/>
            <a:ext cx="8081914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6600" b="1" dirty="0">
                <a:gradFill>
                  <a:gsLst>
                    <a:gs pos="100000">
                      <a:srgbClr val="FF8D8D"/>
                    </a:gs>
                    <a:gs pos="31000">
                      <a:srgbClr val="FFFFFF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</a:rPr>
              <a:t>涨停复盘</a:t>
            </a:r>
            <a:endParaRPr lang="zh-CN" altLang="en-US" sz="6600" b="1" dirty="0">
              <a:gradFill>
                <a:gsLst>
                  <a:gs pos="100000">
                    <a:srgbClr val="FF8D8D"/>
                  </a:gs>
                  <a:gs pos="31000">
                    <a:srgbClr val="FFFFFF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</a:endParaRPr>
          </a:p>
        </p:txBody>
      </p:sp>
      <p:pic>
        <p:nvPicPr>
          <p:cNvPr id="7" name="图片 6" descr="经传logo白色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3886197" y="4146550"/>
            <a:ext cx="4509135" cy="899739"/>
            <a:chOff x="3498844" y="5502275"/>
            <a:chExt cx="4509135" cy="899739"/>
          </a:xfrm>
        </p:grpSpPr>
        <p:sp>
          <p:nvSpPr>
            <p:cNvPr id="26" name="矩形 25"/>
            <p:cNvSpPr/>
            <p:nvPr/>
          </p:nvSpPr>
          <p:spPr>
            <a:xfrm>
              <a:off x="3536944" y="5523408"/>
              <a:ext cx="1963129" cy="35687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矩形 26"/>
            <p:cNvSpPr/>
            <p:nvPr>
              <p:custDataLst>
                <p:tags r:id="rId4"/>
              </p:custDataLst>
            </p:nvPr>
          </p:nvSpPr>
          <p:spPr>
            <a:xfrm>
              <a:off x="3543294" y="5523408"/>
              <a:ext cx="995680" cy="35687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文本框 27"/>
            <p:cNvSpPr txBox="1"/>
            <p:nvPr>
              <p:custDataLst>
                <p:tags r:id="rId5"/>
              </p:custDataLst>
            </p:nvPr>
          </p:nvSpPr>
          <p:spPr>
            <a:xfrm>
              <a:off x="3498844" y="5530393"/>
              <a:ext cx="1143000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经传投研</a:t>
              </a:r>
              <a:endParaRPr lang="zh-CN" altLang="en-US" dirty="0">
                <a:solidFill>
                  <a:srgbClr val="C000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  <p:sp>
          <p:nvSpPr>
            <p:cNvPr id="29" name="文本框 28"/>
            <p:cNvSpPr txBox="1"/>
            <p:nvPr>
              <p:custDataLst>
                <p:tags r:id="rId6"/>
              </p:custDataLst>
            </p:nvPr>
          </p:nvSpPr>
          <p:spPr>
            <a:xfrm>
              <a:off x="4547864" y="5518328"/>
              <a:ext cx="952209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ea"/>
                  <a:cs typeface="思源黑体 CN Light" panose="020B0300000000000000" charset="-122"/>
                </a:rPr>
                <a:t>陈定柱</a:t>
              </a:r>
              <a:endParaRPr lang="zh-CN" altLang="en-US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  <p:grpSp>
          <p:nvGrpSpPr>
            <p:cNvPr id="30" name="组合 29"/>
            <p:cNvGrpSpPr/>
            <p:nvPr/>
          </p:nvGrpSpPr>
          <p:grpSpPr>
            <a:xfrm>
              <a:off x="3536944" y="6027606"/>
              <a:ext cx="4471035" cy="374408"/>
              <a:chOff x="7093" y="6616"/>
              <a:chExt cx="7859" cy="656"/>
            </a:xfrm>
          </p:grpSpPr>
          <p:sp>
            <p:nvSpPr>
              <p:cNvPr id="31" name="矩形 30"/>
              <p:cNvSpPr/>
              <p:nvPr>
                <p:custDataLst>
                  <p:tags r:id="rId7"/>
                </p:custDataLst>
              </p:nvPr>
            </p:nvSpPr>
            <p:spPr>
              <a:xfrm>
                <a:off x="7093" y="6626"/>
                <a:ext cx="7859" cy="625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2" name="矩形 31"/>
              <p:cNvSpPr/>
              <p:nvPr>
                <p:custDataLst>
                  <p:tags r:id="rId8"/>
                </p:custDataLst>
              </p:nvPr>
            </p:nvSpPr>
            <p:spPr>
              <a:xfrm>
                <a:off x="7105" y="6626"/>
                <a:ext cx="2519" cy="62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3" name="文本框 32"/>
              <p:cNvSpPr txBox="1"/>
              <p:nvPr>
                <p:custDataLst>
                  <p:tags r:id="rId9"/>
                </p:custDataLst>
              </p:nvPr>
            </p:nvSpPr>
            <p:spPr>
              <a:xfrm>
                <a:off x="7360" y="6627"/>
                <a:ext cx="2009" cy="6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dirty="0">
                    <a:solidFill>
                      <a:srgbClr val="C00000"/>
                    </a:solidFill>
                    <a:latin typeface="思源黑体 CN Medium" panose="020B0600000000000000" charset="-122"/>
                    <a:ea typeface="思源黑体 CN Medium" panose="020B0600000000000000" charset="-122"/>
                    <a:cs typeface="思源黑体 CN Medium" panose="020B0600000000000000" charset="-122"/>
                  </a:rPr>
                  <a:t>执业编号</a:t>
                </a:r>
                <a:endParaRPr lang="zh-CN" altLang="en-US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endParaRPr>
              </a:p>
            </p:txBody>
          </p:sp>
          <p:sp>
            <p:nvSpPr>
              <p:cNvPr id="34" name="文本框 33"/>
              <p:cNvSpPr txBox="1"/>
              <p:nvPr>
                <p:custDataLst>
                  <p:tags r:id="rId10"/>
                </p:custDataLst>
              </p:nvPr>
            </p:nvSpPr>
            <p:spPr>
              <a:xfrm>
                <a:off x="10001" y="6616"/>
                <a:ext cx="4318" cy="6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en-US" altLang="zh-CN" sz="1800" dirty="0">
                    <a:solidFill>
                      <a:srgbClr val="FFFFFF"/>
                    </a:solidFill>
                    <a:latin typeface="+mn-ea"/>
                  </a:rPr>
                  <a:t>AA1120621060007</a:t>
                </a:r>
                <a:endParaRPr lang="en-US" altLang="zh-CN" sz="1800" dirty="0">
                  <a:solidFill>
                    <a:srgbClr val="FFFFFF"/>
                  </a:solidFill>
                  <a:latin typeface="+mn-ea"/>
                </a:endParaRPr>
              </a:p>
            </p:txBody>
          </p:sp>
        </p:grpSp>
        <p:sp>
          <p:nvSpPr>
            <p:cNvPr id="36" name="矩形 35"/>
            <p:cNvSpPr/>
            <p:nvPr>
              <p:custDataLst>
                <p:tags r:id="rId11"/>
              </p:custDataLst>
            </p:nvPr>
          </p:nvSpPr>
          <p:spPr>
            <a:xfrm>
              <a:off x="5827839" y="5524678"/>
              <a:ext cx="2179849" cy="35678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矩形 36"/>
            <p:cNvSpPr/>
            <p:nvPr>
              <p:custDataLst>
                <p:tags r:id="rId12"/>
              </p:custDataLst>
            </p:nvPr>
          </p:nvSpPr>
          <p:spPr>
            <a:xfrm>
              <a:off x="5710205" y="5524678"/>
              <a:ext cx="995495" cy="35678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8" name="文本框 37"/>
            <p:cNvSpPr txBox="1"/>
            <p:nvPr>
              <p:custDataLst>
                <p:tags r:id="rId13"/>
              </p:custDataLst>
            </p:nvPr>
          </p:nvSpPr>
          <p:spPr>
            <a:xfrm>
              <a:off x="5690864" y="5537808"/>
              <a:ext cx="1142828" cy="3681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课程日期</a:t>
              </a:r>
              <a:endParaRPr lang="zh-CN" altLang="en-US" dirty="0">
                <a:solidFill>
                  <a:srgbClr val="C000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6725041" y="5502275"/>
              <a:ext cx="1282647" cy="386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  <a:spcBef>
                  <a:spcPts val="500"/>
                </a:spcBef>
              </a:pPr>
              <a:fld id="{44E84A3E-DAD5-46E0-B2CD-606E2199FB3C}" type="datetime1">
                <a:rPr lang="zh-CN" altLang="en-US" sz="1600">
                  <a:solidFill>
                    <a:schemeClr val="bg1"/>
                  </a:solidFill>
                  <a:latin typeface="思源黑体 CN Medium" panose="020B0600000000000000" charset="-122"/>
                  <a:ea typeface="思源黑体 CN Medium" panose="020B0600000000000000" charset="-122"/>
                </a:rPr>
              </a:fld>
              <a:endParaRPr lang="zh-CN" altLang="en-US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</a:endParaRPr>
            </a:p>
          </p:txBody>
        </p:sp>
      </p:grpSp>
    </p:spTree>
    <p:custDataLst>
      <p:tags r:id="rId14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金开大道</a:t>
            </a:r>
            <a:endParaRPr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0590" y="2224405"/>
            <a:ext cx="4319905" cy="3025775"/>
          </a:xfrm>
          <a:prstGeom prst="rect">
            <a:avLst/>
          </a:prstGeom>
        </p:spPr>
      </p:pic>
      <p:sp>
        <p:nvSpPr>
          <p:cNvPr id="7" name="文本占位符 5"/>
          <p:cNvSpPr/>
          <p:nvPr/>
        </p:nvSpPr>
        <p:spPr>
          <a:xfrm>
            <a:off x="929640" y="5560060"/>
            <a:ext cx="3458845" cy="46672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    </a:t>
            </a:r>
            <a:r>
              <a:rPr b="1">
                <a:solidFill>
                  <a:srgbClr val="FF0000"/>
                </a:solidFill>
              </a:rPr>
              <a:t>跃岭股份</a:t>
            </a:r>
            <a:endParaRPr b="1">
              <a:solidFill>
                <a:srgbClr val="FF0000"/>
              </a:solidFill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9580" y="2224405"/>
            <a:ext cx="4902835" cy="3007995"/>
          </a:xfrm>
          <a:prstGeom prst="rect">
            <a:avLst/>
          </a:prstGeom>
        </p:spPr>
      </p:pic>
      <p:sp>
        <p:nvSpPr>
          <p:cNvPr id="10" name="文本占位符 5"/>
          <p:cNvSpPr/>
          <p:nvPr/>
        </p:nvSpPr>
        <p:spPr>
          <a:xfrm>
            <a:off x="6318885" y="5560060"/>
            <a:ext cx="3458845" cy="46672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    </a:t>
            </a:r>
            <a:r>
              <a:rPr b="1">
                <a:solidFill>
                  <a:srgbClr val="FF0000"/>
                </a:solidFill>
              </a:rPr>
              <a:t>中国长城</a:t>
            </a:r>
            <a:endParaRPr b="1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消闲派</a:t>
            </a:r>
            <a:endParaRPr lang="zh-CN" altLang="en-US" dirty="0"/>
          </a:p>
        </p:txBody>
      </p:sp>
      <p:sp>
        <p:nvSpPr>
          <p:cNvPr id="8" name="文本占位符 5"/>
          <p:cNvSpPr/>
          <p:nvPr>
            <p:custDataLst>
              <p:tags r:id="rId1"/>
            </p:custDataLst>
          </p:nvPr>
        </p:nvSpPr>
        <p:spPr>
          <a:xfrm>
            <a:off x="1045845" y="5804535"/>
            <a:ext cx="4127500" cy="46672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    </a:t>
            </a:r>
            <a:r>
              <a:rPr b="1">
                <a:solidFill>
                  <a:srgbClr val="FF0000"/>
                </a:solidFill>
              </a:rPr>
              <a:t>川发龙蟒</a:t>
            </a:r>
            <a:endParaRPr b="1">
              <a:solidFill>
                <a:srgbClr val="FF0000"/>
              </a:solidFill>
            </a:endParaRPr>
          </a:p>
        </p:txBody>
      </p:sp>
      <p:sp>
        <p:nvSpPr>
          <p:cNvPr id="5" name="文本占位符 5"/>
          <p:cNvSpPr/>
          <p:nvPr>
            <p:custDataLst>
              <p:tags r:id="rId2"/>
            </p:custDataLst>
          </p:nvPr>
        </p:nvSpPr>
        <p:spPr>
          <a:xfrm>
            <a:off x="6416040" y="5804535"/>
            <a:ext cx="4127500" cy="46672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    </a:t>
            </a:r>
            <a:r>
              <a:rPr b="1">
                <a:solidFill>
                  <a:srgbClr val="FF0000"/>
                </a:solidFill>
              </a:rPr>
              <a:t>乾照光电</a:t>
            </a:r>
            <a:endParaRPr b="1">
              <a:solidFill>
                <a:srgbClr val="FF0000"/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5845" y="1602105"/>
            <a:ext cx="4521200" cy="421195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07075" y="1602105"/>
            <a:ext cx="5401945" cy="416814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消闲派</a:t>
            </a:r>
            <a:endParaRPr lang="zh-CN" altLang="en-US" dirty="0"/>
          </a:p>
        </p:txBody>
      </p:sp>
      <p:sp>
        <p:nvSpPr>
          <p:cNvPr id="5" name="文本占位符 5"/>
          <p:cNvSpPr/>
          <p:nvPr>
            <p:custDataLst>
              <p:tags r:id="rId1"/>
            </p:custDataLst>
          </p:nvPr>
        </p:nvSpPr>
        <p:spPr>
          <a:xfrm>
            <a:off x="3661410" y="5911215"/>
            <a:ext cx="4127500" cy="46672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    </a:t>
            </a:r>
            <a:r>
              <a:rPr b="1">
                <a:solidFill>
                  <a:srgbClr val="FF0000"/>
                </a:solidFill>
              </a:rPr>
              <a:t>银邦股份</a:t>
            </a:r>
            <a:endParaRPr b="1">
              <a:solidFill>
                <a:srgbClr val="FF0000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5200" y="1578610"/>
            <a:ext cx="6979285" cy="424497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4364999" y="2811670"/>
            <a:ext cx="4703762" cy="1050925"/>
          </a:xfrm>
        </p:spPr>
        <p:txBody>
          <a:bodyPr/>
          <a:lstStyle/>
          <a:p>
            <a:r>
              <a:rPr lang="zh-CN" altLang="en-US" dirty="0"/>
              <a:t>顶级游资</a:t>
            </a:r>
            <a:endParaRPr lang="zh-CN" alt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54680" y="918060"/>
            <a:ext cx="5882640" cy="660400"/>
          </a:xfrm>
        </p:spPr>
        <p:txBody>
          <a:bodyPr/>
          <a:lstStyle/>
          <a:p>
            <a:r>
              <a:rPr dirty="0"/>
              <a:t>呼家楼</a:t>
            </a:r>
            <a:endParaRPr dirty="0"/>
          </a:p>
        </p:txBody>
      </p:sp>
      <p:sp>
        <p:nvSpPr>
          <p:cNvPr id="6" name="文本占位符 5"/>
          <p:cNvSpPr/>
          <p:nvPr>
            <p:ph type="body" sz="quarter" idx="11"/>
          </p:nvPr>
        </p:nvSpPr>
        <p:spPr>
          <a:xfrm>
            <a:off x="1072515" y="5445760"/>
            <a:ext cx="4194175" cy="544195"/>
          </a:xfrm>
        </p:spPr>
        <p:txBody>
          <a:bodyPr/>
          <a:p>
            <a:r>
              <a:rPr lang="zh-CN" altLang="en-US" b="1">
                <a:solidFill>
                  <a:srgbClr val="FF0000"/>
                </a:solidFill>
              </a:rPr>
              <a:t>安道麦</a:t>
            </a:r>
            <a:r>
              <a:rPr lang="en-US" altLang="zh-CN" b="1">
                <a:solidFill>
                  <a:srgbClr val="FF0000"/>
                </a:solidFill>
              </a:rPr>
              <a:t>A</a:t>
            </a:r>
            <a:endParaRPr lang="en-US" altLang="zh-CN" b="1">
              <a:solidFill>
                <a:srgbClr val="FF0000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72515" y="2115820"/>
            <a:ext cx="4594225" cy="304609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5990" y="2115820"/>
            <a:ext cx="4996180" cy="3046730"/>
          </a:xfrm>
          <a:prstGeom prst="rect">
            <a:avLst/>
          </a:prstGeom>
        </p:spPr>
      </p:pic>
      <p:sp>
        <p:nvSpPr>
          <p:cNvPr id="8" name="文本占位符 5"/>
          <p:cNvSpPr/>
          <p:nvPr/>
        </p:nvSpPr>
        <p:spPr>
          <a:xfrm>
            <a:off x="6336030" y="5445760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 </a:t>
            </a:r>
            <a:r>
              <a:rPr lang="zh-CN" altLang="en-US" b="1">
                <a:solidFill>
                  <a:srgbClr val="FF0000"/>
                </a:solidFill>
              </a:rPr>
              <a:t>荃银高科</a:t>
            </a:r>
            <a:endParaRPr lang="en-US" altLang="zh-CN" b="1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/>
              <a:t>呼家楼</a:t>
            </a:r>
            <a:r>
              <a:rPr lang="en-US" altLang="zh-CN"/>
              <a:t>  </a:t>
            </a:r>
            <a:r>
              <a:t>作手新一</a:t>
            </a:r>
            <a:endParaRPr sz="1400" dirty="0"/>
          </a:p>
        </p:txBody>
      </p:sp>
      <p:sp>
        <p:nvSpPr>
          <p:cNvPr id="7" name="文本占位符 5"/>
          <p:cNvSpPr/>
          <p:nvPr>
            <p:custDataLst>
              <p:tags r:id="rId1"/>
            </p:custDataLst>
          </p:nvPr>
        </p:nvSpPr>
        <p:spPr>
          <a:xfrm>
            <a:off x="3550285" y="5988685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</a:t>
            </a:r>
            <a:r>
              <a:rPr lang="zh-CN" altLang="en-US" b="1">
                <a:solidFill>
                  <a:srgbClr val="FF0000"/>
                </a:solidFill>
              </a:rPr>
              <a:t>中粮资本</a:t>
            </a:r>
            <a:endParaRPr b="1">
              <a:solidFill>
                <a:srgbClr val="FF0000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8025" y="1653540"/>
            <a:ext cx="7338695" cy="426021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/>
              <a:t>六一中路</a:t>
            </a:r>
            <a:endParaRPr sz="1400" dirty="0"/>
          </a:p>
        </p:txBody>
      </p:sp>
      <p:sp>
        <p:nvSpPr>
          <p:cNvPr id="6" name="文本占位符 5"/>
          <p:cNvSpPr/>
          <p:nvPr/>
        </p:nvSpPr>
        <p:spPr>
          <a:xfrm>
            <a:off x="869315" y="5559425"/>
            <a:ext cx="3788410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b="1">
                <a:solidFill>
                  <a:srgbClr val="FF0000"/>
                </a:solidFill>
              </a:rPr>
              <a:t>万润科技</a:t>
            </a:r>
            <a:endParaRPr b="1">
              <a:solidFill>
                <a:srgbClr val="FF0000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69315" y="2204085"/>
            <a:ext cx="5003800" cy="316674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6780" y="2204085"/>
            <a:ext cx="5386705" cy="3166110"/>
          </a:xfrm>
          <a:prstGeom prst="rect">
            <a:avLst/>
          </a:prstGeom>
        </p:spPr>
      </p:pic>
      <p:sp>
        <p:nvSpPr>
          <p:cNvPr id="7" name="文本占位符 5"/>
          <p:cNvSpPr/>
          <p:nvPr/>
        </p:nvSpPr>
        <p:spPr>
          <a:xfrm>
            <a:off x="6384925" y="5559425"/>
            <a:ext cx="3788410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b="1">
                <a:solidFill>
                  <a:srgbClr val="FF0000"/>
                </a:solidFill>
              </a:rPr>
              <a:t>欧菲光</a:t>
            </a:r>
            <a:endParaRPr b="1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/>
              <a:t>作手新一</a:t>
            </a:r>
            <a:r>
              <a:rPr lang="en-US" altLang="zh-CN"/>
              <a:t> </a:t>
            </a:r>
            <a:endParaRPr sz="1400" dirty="0"/>
          </a:p>
        </p:txBody>
      </p:sp>
      <p:sp>
        <p:nvSpPr>
          <p:cNvPr id="7" name="文本占位符 5"/>
          <p:cNvSpPr/>
          <p:nvPr/>
        </p:nvSpPr>
        <p:spPr>
          <a:xfrm>
            <a:off x="3865245" y="5963920"/>
            <a:ext cx="4127500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b="1">
                <a:solidFill>
                  <a:srgbClr val="FF0000"/>
                </a:solidFill>
              </a:rPr>
              <a:t>海源复材</a:t>
            </a:r>
            <a:endParaRPr b="1">
              <a:solidFill>
                <a:srgbClr val="FF0000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08225" y="1714500"/>
            <a:ext cx="6972300" cy="412178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/>
              <a:t>章盟主</a:t>
            </a:r>
            <a:r>
              <a:rPr lang="en-US" altLang="zh-CN"/>
              <a:t>  </a:t>
            </a:r>
            <a:r>
              <a:t>消闲派</a:t>
            </a:r>
            <a:r>
              <a:rPr lang="en-US" altLang="zh-CN"/>
              <a:t> </a:t>
            </a:r>
            <a:endParaRPr sz="1400" dirty="0"/>
          </a:p>
        </p:txBody>
      </p:sp>
      <p:sp>
        <p:nvSpPr>
          <p:cNvPr id="7" name="文本占位符 5"/>
          <p:cNvSpPr/>
          <p:nvPr/>
        </p:nvSpPr>
        <p:spPr>
          <a:xfrm>
            <a:off x="3865245" y="5963920"/>
            <a:ext cx="4127500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b="1">
                <a:solidFill>
                  <a:srgbClr val="FF0000"/>
                </a:solidFill>
              </a:rPr>
              <a:t>数字政通</a:t>
            </a:r>
            <a:endParaRPr b="1">
              <a:solidFill>
                <a:srgbClr val="FF0000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20010" y="1755775"/>
            <a:ext cx="6618605" cy="420814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占位符 4"/>
          <p:cNvSpPr>
            <a:spLocks noGrp="1"/>
          </p:cNvSpPr>
          <p:nvPr>
            <p:ph type="body" sz="quarter" idx="10"/>
          </p:nvPr>
        </p:nvSpPr>
        <p:spPr>
          <a:xfrm>
            <a:off x="4364999" y="2811670"/>
            <a:ext cx="4703762" cy="1050925"/>
          </a:xfrm>
        </p:spPr>
        <p:txBody>
          <a:bodyPr/>
          <a:lstStyle/>
          <a:p>
            <a:r>
              <a:rPr lang="zh-CN" altLang="en-US" dirty="0"/>
              <a:t>一线游资</a:t>
            </a:r>
            <a:endParaRPr lang="zh-CN" alt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上塘路</a:t>
            </a:r>
            <a:endParaRPr lang="zh-CN" altLang="en-US" dirty="0"/>
          </a:p>
        </p:txBody>
      </p:sp>
      <p:sp>
        <p:nvSpPr>
          <p:cNvPr id="8" name="文本占位符 5"/>
          <p:cNvSpPr/>
          <p:nvPr/>
        </p:nvSpPr>
        <p:spPr>
          <a:xfrm>
            <a:off x="929640" y="5560060"/>
            <a:ext cx="3458845" cy="46672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    </a:t>
            </a:r>
            <a:r>
              <a:rPr b="1">
                <a:solidFill>
                  <a:srgbClr val="FF0000"/>
                </a:solidFill>
              </a:rPr>
              <a:t>岭南股份</a:t>
            </a:r>
            <a:endParaRPr b="1">
              <a:solidFill>
                <a:srgbClr val="FF0000"/>
              </a:solidFill>
            </a:endParaRPr>
          </a:p>
        </p:txBody>
      </p:sp>
      <p:pic>
        <p:nvPicPr>
          <p:cNvPr id="5" name="图片占位符 4"/>
          <p:cNvPicPr>
            <a:picLocks noChangeAspect="1"/>
          </p:cNvPicPr>
          <p:nvPr>
            <p:ph type="pic" sz="quarter" idx="12"/>
          </p:nvPr>
        </p:nvPicPr>
        <p:blipFill>
          <a:blip r:embed="rId1"/>
          <a:stretch>
            <a:fillRect/>
          </a:stretch>
        </p:blipFill>
        <p:spPr>
          <a:xfrm>
            <a:off x="929640" y="1877060"/>
            <a:ext cx="4921885" cy="348170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3135" y="1877060"/>
            <a:ext cx="5066030" cy="3481705"/>
          </a:xfrm>
          <a:prstGeom prst="rect">
            <a:avLst/>
          </a:prstGeom>
        </p:spPr>
      </p:pic>
      <p:sp>
        <p:nvSpPr>
          <p:cNvPr id="7" name="文本占位符 5"/>
          <p:cNvSpPr/>
          <p:nvPr/>
        </p:nvSpPr>
        <p:spPr>
          <a:xfrm>
            <a:off x="6619875" y="5560060"/>
            <a:ext cx="3458845" cy="46672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    </a:t>
            </a:r>
            <a:r>
              <a:rPr b="1">
                <a:solidFill>
                  <a:srgbClr val="FF0000"/>
                </a:solidFill>
              </a:rPr>
              <a:t>深圳华强</a:t>
            </a:r>
            <a:endParaRPr b="1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3.xml><?xml version="1.0" encoding="utf-8"?>
<p:tagLst xmlns:p="http://schemas.openxmlformats.org/presentationml/2006/main">
  <p:tag name="KSO_WM_DIAGRAM_VIRTUALLY_FRAME" val="{&quot;height&quot;:357.2,&quot;left&quot;:75,&quot;top&quot;:149.6,&quot;width&quot;:824.65}"/>
</p:tagLst>
</file>

<file path=ppt/tags/tag14.xml><?xml version="1.0" encoding="utf-8"?>
<p:tagLst xmlns:p="http://schemas.openxmlformats.org/presentationml/2006/main">
  <p:tag name="KSO_WM_DIAGRAM_VIRTUALLY_FRAME" val="{&quot;height&quot;:369.5,&quot;left&quot;:82.35,&quot;top&quot;:124.3,&quot;width&quot;:805.9}"/>
</p:tagLst>
</file>

<file path=ppt/tags/tag15.xml><?xml version="1.0" encoding="utf-8"?>
<p:tagLst xmlns:p="http://schemas.openxmlformats.org/presentationml/2006/main">
  <p:tag name="KSO_WM_DIAGRAM_VIRTUALLY_FRAME" val="{&quot;height&quot;:369.5,&quot;left&quot;:82.35,&quot;top&quot;:124.3,&quot;width&quot;:805.9}"/>
</p:tagLst>
</file>

<file path=ppt/tags/tag16.xml><?xml version="1.0" encoding="utf-8"?>
<p:tagLst xmlns:p="http://schemas.openxmlformats.org/presentationml/2006/main">
  <p:tag name="KSO_WM_DIAGRAM_VIRTUALLY_FRAME" val="{&quot;height&quot;:369.5,&quot;left&quot;:82.35,&quot;top&quot;:124.3,&quot;width&quot;:805.9}"/>
</p:tagLst>
</file>

<file path=ppt/tags/tag17.xml><?xml version="1.0" encoding="utf-8"?>
<p:tagLst xmlns:p="http://schemas.openxmlformats.org/presentationml/2006/main">
  <p:tag name="KSO_DOCER_TEMPLATE_OPEN_ONCE_MARK" val="1"/>
  <p:tag name="COMMONDATA" val="eyJoZGlkIjoiY2VjMWU5MTk5OGQyZDRjNDI5M2FkMjMzMDk5YzdjNmIifQ=="/>
  <p:tag name="commondata" val="eyJoZGlkIjoiMWQzNzk0NzIxMmRmN2I0NTcxNTczN2Y2ODJlMTE3YjEifQ==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C00000">
            <a:alpha val="80000"/>
          </a:srgbClr>
        </a:solidFill>
        <a:ln w="12700" cap="flat" cmpd="sng" algn="ctr">
          <a:noFill/>
          <a:prstDash val="solid"/>
          <a:miter lim="800000"/>
        </a:ln>
      </a:spPr>
      <a:bodyPr rtlCol="0" anchor="ctr"/>
      <a:lstStyle>
        <a:defPPr marL="0" marR="0" indent="0" algn="ctr" defTabSz="91440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600" b="0" i="0" u="none" strike="noStrike" kern="0" cap="none" spc="0" normalizeH="0" baseline="0" noProof="0">
            <a:ln>
              <a:noFill/>
            </a:ln>
            <a:solidFill>
              <a:srgbClr val="FFFFFF"/>
            </a:solidFill>
            <a:effectLst/>
            <a:uLnTx/>
            <a:uFillTx/>
            <a:latin typeface="Arial" panose="020B0604020202020204"/>
            <a:ea typeface="微软雅黑" panose="020B0503020204020204" charset="-122"/>
            <a:cs typeface="+mn-cs"/>
          </a:defRPr>
        </a:defPPr>
      </a:lstStyle>
    </a:spDef>
    <a:lnDef>
      <a:spPr>
        <a:ln w="12700">
          <a:gradFill flip="none" rotWithShape="1">
            <a:gsLst>
              <a:gs pos="0">
                <a:srgbClr val="F53F44"/>
              </a:gs>
              <a:gs pos="100000">
                <a:srgbClr val="00B0F0"/>
              </a:gs>
            </a:gsLst>
            <a:lin ang="0" scaled="1"/>
            <a:tileRect/>
          </a:gradFill>
          <a:tailEnd type="triangle"/>
        </a:ln>
      </a:spPr>
      <a:bodyPr/>
      <a:lstStyle/>
      <a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just">
          <a:lnSpc>
            <a:spcPct val="130000"/>
          </a:lnSpc>
          <a:spcBef>
            <a:spcPts val="500"/>
          </a:spcBef>
          <a:defRPr spc="150" dirty="0">
            <a:solidFill>
              <a:schemeClr val="tx1">
                <a:lumMod val="85000"/>
                <a:lumOff val="15000"/>
              </a:schemeClr>
            </a:solidFill>
            <a:latin typeface="思源黑体 CN Normal" panose="020B0400000000000000" pitchFamily="34" charset="-122"/>
            <a:ea typeface="思源黑体 CN Normal" panose="020B0400000000000000" pitchFamily="34" charset="-122"/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189</Words>
  <Application>WPS 演示</Application>
  <PresentationFormat>宽屏</PresentationFormat>
  <Paragraphs>66</Paragraphs>
  <Slides>13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20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34" baseType="lpstr">
      <vt:lpstr>Arial</vt:lpstr>
      <vt:lpstr>宋体</vt:lpstr>
      <vt:lpstr>Wingdings</vt:lpstr>
      <vt:lpstr>Arial</vt:lpstr>
      <vt:lpstr>微软雅黑</vt:lpstr>
      <vt:lpstr>思源黑体 CN Normal</vt:lpstr>
      <vt:lpstr>黑体</vt:lpstr>
      <vt:lpstr>Wingdings</vt:lpstr>
      <vt:lpstr>Roboto</vt:lpstr>
      <vt:lpstr>汉仪旗黑-55简</vt:lpstr>
      <vt:lpstr>思源黑体 CN Medium</vt:lpstr>
      <vt:lpstr>Noto Sans S Chinese Bold</vt:lpstr>
      <vt:lpstr>思源黑体 CN Regular</vt:lpstr>
      <vt:lpstr>阿里巴巴和七个小矮人</vt:lpstr>
      <vt:lpstr>思源黑体 CN Heavy</vt:lpstr>
      <vt:lpstr>思源黑体 CN Light</vt:lpstr>
      <vt:lpstr>Arial Unicode MS</vt:lpstr>
      <vt:lpstr>等线</vt:lpstr>
      <vt:lpstr>Times New Roman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尚提</cp:lastModifiedBy>
  <cp:revision>1300</cp:revision>
  <dcterms:created xsi:type="dcterms:W3CDTF">2019-06-19T02:08:00Z</dcterms:created>
  <dcterms:modified xsi:type="dcterms:W3CDTF">2024-10-29T08:56:45Z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2052-12.1.0.18608</vt:lpwstr>
  </property>
  <property fmtid="{D5CDD505-2E9C-101B-9397-08002B2CF9AE}" pid="3" name="ICV">
    <vt:lpwstr>14932BC645D149A494C7D124758A5CE1_13</vt:lpwstr>
  </property>
</Properties>
</file>