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9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878" r:id="rId10"/>
    <p:sldId id="1422" r:id="rId11"/>
    <p:sldId id="1455" r:id="rId12"/>
    <p:sldId id="1454" r:id="rId13"/>
    <p:sldId id="1453" r:id="rId14"/>
    <p:sldId id="1451" r:id="rId15"/>
    <p:sldId id="1450" r:id="rId16"/>
    <p:sldId id="1447" r:id="rId17"/>
    <p:sldId id="1445" r:id="rId18"/>
    <p:sldId id="1443" r:id="rId19"/>
    <p:sldId id="1442" r:id="rId20"/>
    <p:sldId id="1439" r:id="rId21"/>
    <p:sldId id="1437" r:id="rId22"/>
    <p:sldId id="1435" r:id="rId23"/>
    <p:sldId id="1184" r:id="rId24"/>
    <p:sldId id="1427" r:id="rId25"/>
    <p:sldId id="1449" r:id="rId26"/>
    <p:sldId id="1426" r:id="rId27"/>
    <p:sldId id="1355" r:id="rId28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</p14:sldIdLst>
        </p14:section>
        <p14:section name="市场节奏" id="{D8B0A2C5-1F55-4F56-9B21-CF550DA541C3}">
          <p14:sldIdLst>
            <p14:sldId id="878"/>
            <p14:sldId id="1422"/>
            <p14:sldId id="1455"/>
            <p14:sldId id="1454"/>
            <p14:sldId id="1453"/>
            <p14:sldId id="1451"/>
            <p14:sldId id="1450"/>
            <p14:sldId id="1447"/>
            <p14:sldId id="1445"/>
            <p14:sldId id="1443"/>
            <p14:sldId id="1442"/>
            <p14:sldId id="1439"/>
            <p14:sldId id="1437"/>
            <p14:sldId id="1435"/>
            <p14:sldId id="1184"/>
            <p14:sldId id="1427"/>
            <p14:sldId id="1449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4" Type="http://schemas.openxmlformats.org/officeDocument/2006/relationships/tags" Target="tags/tag28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63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32593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指数牛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趋势牛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310" y="1405890"/>
            <a:ext cx="2376170" cy="48310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170" y="1578610"/>
            <a:ext cx="7956550" cy="43903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4234180"/>
            <a:ext cx="5176520" cy="16700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48105"/>
            <a:ext cx="2583815" cy="50171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95" y="1578610"/>
            <a:ext cx="777811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805" y="4354195"/>
            <a:ext cx="5018405" cy="16186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41120"/>
            <a:ext cx="2478405" cy="50247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920" y="1578610"/>
            <a:ext cx="787527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335" y="4748530"/>
            <a:ext cx="3819525" cy="12242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930" y="1316990"/>
            <a:ext cx="2552065" cy="50361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68145"/>
            <a:ext cx="7729855" cy="43040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75" y="4497705"/>
            <a:ext cx="5227320" cy="13741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260" y="1354455"/>
            <a:ext cx="2637155" cy="5038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55" y="1578610"/>
            <a:ext cx="7773035" cy="43859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565" y="5264150"/>
            <a:ext cx="3416935" cy="112903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725" y="1414780"/>
            <a:ext cx="2715260" cy="4906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070" y="1578610"/>
            <a:ext cx="7696200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00" y="4585335"/>
            <a:ext cx="4255770" cy="132651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690" y="1379220"/>
            <a:ext cx="2405380" cy="5020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578610"/>
            <a:ext cx="8025130" cy="4378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065" y="4589145"/>
            <a:ext cx="4507865" cy="138366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390" y="1376045"/>
            <a:ext cx="2460625" cy="5019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75" y="1578610"/>
            <a:ext cx="7735570" cy="4374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855" y="4250055"/>
            <a:ext cx="5558790" cy="17227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379855"/>
            <a:ext cx="2412365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095" y="1578610"/>
            <a:ext cx="79317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895" y="4457700"/>
            <a:ext cx="4705985" cy="151511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355090"/>
            <a:ext cx="2670810" cy="5071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78610"/>
            <a:ext cx="766508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090" y="4739005"/>
            <a:ext cx="4349115" cy="16878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" y="1328420"/>
            <a:ext cx="2521585" cy="5060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710" y="1578610"/>
            <a:ext cx="7724775" cy="43929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255" y="4798695"/>
            <a:ext cx="4447540" cy="14319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湘电股份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9.30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富临精工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国盛金控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和邦生物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西部超导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安泰科技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包钢股份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中国软件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至纯科技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安泰集团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10.17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华邦健康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+1%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经纬辉开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中铁装配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赛象科技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符合模式的个股：振华科技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厦门钨业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满仓，指数震荡上行中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5685" y="1578610"/>
            <a:ext cx="4900930" cy="44329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775" y="1597660"/>
            <a:ext cx="4609465" cy="43954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6450" y="1650365"/>
            <a:ext cx="5344160" cy="42291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440" y="2283460"/>
            <a:ext cx="4968240" cy="29622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74950" y="1625600"/>
            <a:ext cx="6448425" cy="42786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05555" y="1578610"/>
            <a:ext cx="4733290" cy="4473575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2087571" y="561907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b="1">
                <a:solidFill>
                  <a:srgbClr val="FF0000"/>
                </a:solidFill>
              </a:rPr>
              <a:t>相关题材：福建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相关个股：平潭发展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达华智能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海峡创新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205" y="1373505"/>
            <a:ext cx="2416810" cy="5019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755" y="1578610"/>
            <a:ext cx="7957185" cy="4330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945" y="4432935"/>
            <a:ext cx="4658995" cy="14763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290" y="1395730"/>
            <a:ext cx="2498725" cy="49669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115" y="1578610"/>
            <a:ext cx="7830820" cy="43942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920" y="4386580"/>
            <a:ext cx="4819015" cy="158623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1253</Words>
  <Application>WPS 演示</Application>
  <PresentationFormat>宽屏</PresentationFormat>
  <Paragraphs>208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47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1490</cp:revision>
  <dcterms:created xsi:type="dcterms:W3CDTF">2019-06-19T02:08:00Z</dcterms:created>
  <dcterms:modified xsi:type="dcterms:W3CDTF">2025-10-29T00:50:38Z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A0F78F117FA04223B8407AA4FEC2FF94_13</vt:lpwstr>
  </property>
</Properties>
</file>