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868" r:id="rId3"/>
    <p:sldId id="877" r:id="rId5"/>
    <p:sldId id="1460" r:id="rId6"/>
    <p:sldId id="878" r:id="rId7"/>
    <p:sldId id="1465" r:id="rId8"/>
    <p:sldId id="1466" r:id="rId9"/>
    <p:sldId id="1463" r:id="rId10"/>
    <p:sldId id="1461" r:id="rId11"/>
    <p:sldId id="1467" r:id="rId12"/>
    <p:sldId id="1459" r:id="rId13"/>
    <p:sldId id="1464" r:id="rId14"/>
    <p:sldId id="1455" r:id="rId15"/>
    <p:sldId id="1331" r:id="rId16"/>
    <p:sldId id="1332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60"/>
          </p14:sldIdLst>
        </p14:section>
        <p14:section name="一线游资" id="{D8B0A2C5-1F55-4F56-9B21-CF550DA541C3}">
          <p14:sldIdLst>
            <p14:sldId id="878"/>
            <p14:sldId id="1465"/>
            <p14:sldId id="1466"/>
            <p14:sldId id="1463"/>
            <p14:sldId id="1461"/>
            <p14:sldId id="1467"/>
            <p14:sldId id="1459"/>
            <p14:sldId id="1464"/>
            <p14:sldId id="1455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05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05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4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35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image" Target="../media/image20.png"/><Relationship Id="rId3" Type="http://schemas.openxmlformats.org/officeDocument/2006/relationships/tags" Target="../tags/tag39.xml"/><Relationship Id="rId2" Type="http://schemas.openxmlformats.org/officeDocument/2006/relationships/image" Target="../media/image19.png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tags" Target="../tags/tag27.xml"/><Relationship Id="rId3" Type="http://schemas.openxmlformats.org/officeDocument/2006/relationships/image" Target="../media/image7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tags" Target="../tags/tag32.xml"/><Relationship Id="rId2" Type="http://schemas.openxmlformats.org/officeDocument/2006/relationships/image" Target="../media/image11.png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流沙河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523615" y="593598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</a:t>
            </a:r>
            <a:r>
              <a:rPr b="1">
                <a:solidFill>
                  <a:srgbClr val="FF0000"/>
                </a:solidFill>
              </a:rPr>
              <a:t>统一股份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615" y="1599565"/>
            <a:ext cx="5066030" cy="43364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湖里大道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523615" y="593598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多氟多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495" y="1578610"/>
            <a:ext cx="6925310" cy="43573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宁波桑田路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872865" y="60032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海峡创新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690" y="1612265"/>
            <a:ext cx="6855460" cy="43567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章盟主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368165" y="584136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国盾量子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1578610"/>
            <a:ext cx="5332730" cy="42119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1237615" y="58801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常铝股份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32500" y="1635760"/>
            <a:ext cx="5242560" cy="4185920"/>
          </a:xfrm>
          <a:prstGeom prst="rect">
            <a:avLst/>
          </a:prstGeom>
        </p:spPr>
      </p:pic>
      <p:sp>
        <p:nvSpPr>
          <p:cNvPr id="9" name="文本占位符 5"/>
          <p:cNvSpPr/>
          <p:nvPr>
            <p:custDataLst>
              <p:tags r:id="rId4"/>
            </p:custDataLst>
          </p:nvPr>
        </p:nvSpPr>
        <p:spPr>
          <a:xfrm>
            <a:off x="6297295" y="58788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江特电机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155" y="1635760"/>
            <a:ext cx="4856480" cy="4200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3873500" y="58801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安泰集团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080" y="1578610"/>
            <a:ext cx="4957445" cy="42856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湖里大道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731895" y="58915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鹏辉能源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115" y="1578610"/>
            <a:ext cx="6432550" cy="42945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思明南路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605530" y="59055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时空科技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820" y="1578610"/>
            <a:ext cx="5296535" cy="43268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1386205" y="584263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康盛股份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10" y="1638300"/>
            <a:ext cx="5190490" cy="4144645"/>
          </a:xfrm>
          <a:prstGeom prst="rect">
            <a:avLst/>
          </a:prstGeom>
        </p:spPr>
      </p:pic>
      <p:sp>
        <p:nvSpPr>
          <p:cNvPr id="4" name="文本占位符 5"/>
          <p:cNvSpPr/>
          <p:nvPr>
            <p:custDataLst>
              <p:tags r:id="rId3"/>
            </p:custDataLst>
          </p:nvPr>
        </p:nvSpPr>
        <p:spPr>
          <a:xfrm>
            <a:off x="6369050" y="58337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福龙马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415" y="1638300"/>
            <a:ext cx="5013325" cy="41357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25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26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27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28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29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86.6,&quot;left&quot;:68.05,&quot;top&quot;:121.25,&quot;width&quot;:824.55}"/>
</p:tagLst>
</file>

<file path=ppt/tags/tag31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32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33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34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35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36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7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WPS 演示</Application>
  <PresentationFormat>宽屏</PresentationFormat>
  <Paragraphs>78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1398</cp:revision>
  <dcterms:created xsi:type="dcterms:W3CDTF">2019-06-19T02:08:00Z</dcterms:created>
  <dcterms:modified xsi:type="dcterms:W3CDTF">2025-10-30T09:08:46Z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90D445E360314760A4D44C04D841658A_13</vt:lpwstr>
  </property>
</Properties>
</file>