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6" r:id="rId12"/>
    <p:sldId id="1455" r:id="rId13"/>
    <p:sldId id="1454" r:id="rId14"/>
    <p:sldId id="1453" r:id="rId15"/>
    <p:sldId id="1451" r:id="rId16"/>
    <p:sldId id="1450" r:id="rId17"/>
    <p:sldId id="1447" r:id="rId18"/>
    <p:sldId id="1445" r:id="rId19"/>
    <p:sldId id="1443" r:id="rId20"/>
    <p:sldId id="1442" r:id="rId21"/>
    <p:sldId id="1439" r:id="rId22"/>
    <p:sldId id="1437" r:id="rId23"/>
    <p:sldId id="1435" r:id="rId24"/>
    <p:sldId id="1184" r:id="rId25"/>
    <p:sldId id="1427" r:id="rId26"/>
    <p:sldId id="1449" r:id="rId27"/>
    <p:sldId id="1426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259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业绩尾声，做好准备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符合模式的个股：宁波精达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595120"/>
            <a:ext cx="4899025" cy="441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710" y="1595120"/>
            <a:ext cx="4912360" cy="4418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674495"/>
            <a:ext cx="5229225" cy="4276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90" y="2532380"/>
            <a:ext cx="5063490" cy="2561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635" y="1573530"/>
            <a:ext cx="660273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7360" y="1578610"/>
            <a:ext cx="3880485" cy="4643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1282</Words>
  <Application>WPS 演示</Application>
  <PresentationFormat>宽屏</PresentationFormat>
  <Paragraphs>213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1491</cp:revision>
  <dcterms:created xsi:type="dcterms:W3CDTF">2019-06-19T02:08:00Z</dcterms:created>
  <dcterms:modified xsi:type="dcterms:W3CDTF">2025-10-30T00:46:59Z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D9D7275D6A784E5BB38AAA234C881716_13</vt:lpwstr>
  </property>
</Properties>
</file>