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053" r:id="rId7"/>
    <p:sldId id="1176" r:id="rId8"/>
    <p:sldId id="1177" r:id="rId9"/>
    <p:sldId id="1183" r:id="rId10"/>
    <p:sldId id="878" r:id="rId11"/>
    <p:sldId id="1131" r:id="rId12"/>
    <p:sldId id="1132" r:id="rId13"/>
    <p:sldId id="1170" r:id="rId14"/>
    <p:sldId id="1184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76"/>
            <p14:sldId id="1177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32"/>
            <p14:sldId id="1170"/>
            <p14:sldId id="1184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8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929640" y="561784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电广传媒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" name="文本占位符 5"/>
          <p:cNvSpPr/>
          <p:nvPr/>
        </p:nvSpPr>
        <p:spPr>
          <a:xfrm>
            <a:off x="6318885" y="561784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通富微电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35" y="2071370"/>
            <a:ext cx="4672330" cy="3429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780" y="2070735"/>
            <a:ext cx="5567045" cy="3430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陈小群</a:t>
            </a:r>
            <a:endParaRPr lang="zh-CN" altLang="en-US"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045845" y="580453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赢时胜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6416040" y="580453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第一创业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2245995"/>
            <a:ext cx="5114925" cy="330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10" y="2245995"/>
            <a:ext cx="5374640" cy="3307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661410" y="591121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新动力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80" y="1630045"/>
            <a:ext cx="6998335" cy="42303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呼家楼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072515" y="544576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豆神教育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8" name="文本占位符 5"/>
          <p:cNvSpPr/>
          <p:nvPr/>
        </p:nvSpPr>
        <p:spPr>
          <a:xfrm>
            <a:off x="6336030" y="54457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通富微电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155" y="2115820"/>
            <a:ext cx="5030470" cy="3110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830" y="2115820"/>
            <a:ext cx="5169535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章盟主</a:t>
            </a:r>
            <a:endParaRPr sz="1400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1091565" y="56476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建新股份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" y="2313305"/>
            <a:ext cx="5186045" cy="3102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20" y="2313305"/>
            <a:ext cx="5083810" cy="310261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471285" y="56476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万丰奥威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炒股养家</a:t>
            </a:r>
            <a:endParaRPr sz="1400" dirty="0"/>
          </a:p>
        </p:txBody>
      </p:sp>
      <p:sp>
        <p:nvSpPr>
          <p:cNvPr id="6" name="文本占位符 5"/>
          <p:cNvSpPr/>
          <p:nvPr/>
        </p:nvSpPr>
        <p:spPr>
          <a:xfrm>
            <a:off x="869315" y="5559425"/>
            <a:ext cx="378841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川大智胜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384925" y="5559425"/>
            <a:ext cx="378841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电广传媒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315" y="2375535"/>
            <a:ext cx="4829810" cy="30168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70" y="2375535"/>
            <a:ext cx="4963160" cy="3039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毛老板</a:t>
            </a:r>
            <a:r>
              <a:rPr lang="en-US" altLang="zh-CN"/>
              <a:t> </a:t>
            </a:r>
            <a:endParaRPr sz="1400" dirty="0"/>
          </a:p>
        </p:txBody>
      </p:sp>
      <p:sp>
        <p:nvSpPr>
          <p:cNvPr id="7" name="文本占位符 5"/>
          <p:cNvSpPr/>
          <p:nvPr/>
        </p:nvSpPr>
        <p:spPr>
          <a:xfrm>
            <a:off x="4032250" y="5953125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豆神教育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830" y="1646555"/>
            <a:ext cx="6957695" cy="4306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  </a:t>
            </a:r>
            <a:r>
              <a:t>方新侠</a:t>
            </a:r>
            <a:r>
              <a:rPr lang="en-US" altLang="zh-CN"/>
              <a:t> </a:t>
            </a:r>
            <a:endParaRPr sz="1400" dirty="0"/>
          </a:p>
        </p:txBody>
      </p:sp>
      <p:sp>
        <p:nvSpPr>
          <p:cNvPr id="7" name="文本占位符 5"/>
          <p:cNvSpPr/>
          <p:nvPr/>
        </p:nvSpPr>
        <p:spPr>
          <a:xfrm>
            <a:off x="1113155" y="5488940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星星科技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" y="2176145"/>
            <a:ext cx="5081905" cy="3120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365" y="2175510"/>
            <a:ext cx="5033645" cy="312166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6299200" y="5488940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赢时胜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余哥</a:t>
            </a:r>
            <a:endParaRPr lang="zh-CN" altLang="en-US" dirty="0"/>
          </a:p>
        </p:txBody>
      </p:sp>
      <p:sp>
        <p:nvSpPr>
          <p:cNvPr id="8" name="文本占位符 5"/>
          <p:cNvSpPr/>
          <p:nvPr/>
        </p:nvSpPr>
        <p:spPr>
          <a:xfrm>
            <a:off x="3914775" y="587819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常山北明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6505" y="1578610"/>
            <a:ext cx="7063740" cy="42856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DIAGRAM_VIRTUALLY_FRAME" val="{&quot;height&quot;:357.2,&quot;left&quot;:75,&quot;top&quot;:149.6,&quot;width&quot;:824.65}"/>
</p:tagLst>
</file>

<file path=ppt/tags/tag14.xml><?xml version="1.0" encoding="utf-8"?>
<p:tagLst xmlns:p="http://schemas.openxmlformats.org/presentationml/2006/main">
  <p:tag name="KSO_WM_DIAGRAM_VIRTUALLY_FRAME" val="{&quot;height&quot;:357.2,&quot;left&quot;:75,&quot;top&quot;:149.6,&quot;width&quot;:824.65}"/>
</p:tagLst>
</file>

<file path=ppt/tags/tag15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6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7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8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WPS 演示</Application>
  <PresentationFormat>宽屏</PresentationFormat>
  <Paragraphs>68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1301</cp:revision>
  <dcterms:created xsi:type="dcterms:W3CDTF">2019-06-19T02:08:00Z</dcterms:created>
  <dcterms:modified xsi:type="dcterms:W3CDTF">2024-10-31T09:13:21Z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F744EF95463445038C9809D0DC705D56_13</vt:lpwstr>
  </property>
</Properties>
</file>