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868" r:id="rId3"/>
    <p:sldId id="877" r:id="rId5"/>
    <p:sldId id="869" r:id="rId6"/>
    <p:sldId id="1190" r:id="rId7"/>
    <p:sldId id="1053" r:id="rId8"/>
    <p:sldId id="1183" r:id="rId9"/>
    <p:sldId id="878" r:id="rId10"/>
    <p:sldId id="1131" r:id="rId11"/>
    <p:sldId id="1191" r:id="rId12"/>
    <p:sldId id="1132" r:id="rId13"/>
    <p:sldId id="1170" r:id="rId14"/>
    <p:sldId id="1184" r:id="rId15"/>
    <p:sldId id="734" r:id="rId16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869"/>
            <p14:sldId id="1190"/>
            <p14:sldId id="1053"/>
            <p14:sldId id="1183"/>
          </p14:sldIdLst>
        </p14:section>
        <p14:section name="市场节奏" id="{D8B0A2C5-1F55-4F56-9B21-CF550DA541C3}">
          <p14:sldIdLst>
            <p14:sldId id="878"/>
            <p14:sldId id="1131"/>
            <p14:sldId id="1191"/>
            <p14:sldId id="1132"/>
            <p14:sldId id="1170"/>
            <p14:sldId id="1184"/>
          </p14:sldIdLst>
        </p14:section>
        <p14:section name="无标题节" id="{5F52EC0A-C796-4C5F-8D81-8C50DD54411E}">
          <p14:sldIdLst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6992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92"/>
        <p:guide pos="71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13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游资盛宴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重拳出击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竞价狙击</a:t>
            </a:r>
            <a:endParaRPr lang="zh-CN" altLang="en-US" dirty="0"/>
          </a:p>
        </p:txBody>
      </p:sp>
      <p:sp>
        <p:nvSpPr>
          <p:cNvPr id="5" name="文本占位符 4"/>
          <p:cNvSpPr/>
          <p:nvPr>
            <p:ph type="body" sz="quarter" idx="1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4195" y="1808480"/>
            <a:ext cx="8698865" cy="46120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20cm</a:t>
            </a:r>
            <a:r>
              <a:rPr dirty="0"/>
              <a:t>首板战法</a:t>
            </a:r>
            <a:endParaRPr dirty="0"/>
          </a:p>
        </p:txBody>
      </p:sp>
      <p:sp>
        <p:nvSpPr>
          <p:cNvPr id="5" name="文本占位符 4"/>
          <p:cNvSpPr/>
          <p:nvPr>
            <p:ph type="body" sz="quarter" idx="1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4325" y="1578610"/>
            <a:ext cx="9140190" cy="46793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20cm</a:t>
            </a:r>
            <a:r>
              <a:rPr dirty="0"/>
              <a:t>首板战法</a:t>
            </a:r>
            <a:endParaRPr dirty="0"/>
          </a:p>
        </p:txBody>
      </p:sp>
      <p:sp>
        <p:nvSpPr>
          <p:cNvPr id="7" name="文本框 6"/>
          <p:cNvSpPr txBox="1"/>
          <p:nvPr/>
        </p:nvSpPr>
        <p:spPr>
          <a:xfrm>
            <a:off x="1386205" y="1994535"/>
            <a:ext cx="9641840" cy="33743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</a:t>
            </a:r>
            <a:r>
              <a:rPr 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20cm低位首板资金流战法</a:t>
            </a:r>
            <a:endParaRPr 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1.观察个股位置处于近期低位且成交金额满足20个亿之内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2.观察超级单净额需满足超过1个亿，符合条件可以打回封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3.第二天如果竞价低开可以选择卖掉一部分，另外一部分等冲高卖 出。如果高开可以多持股，等分时脉冲时候卖出，尽可能扩大利润。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4.如果碰到成交金额超过20个亿的个股低位20cm，需要满足超级单超过2个亿。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盘面板块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  <a:endParaRPr lang="zh-CN" altLang="en-US"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1731645" y="5810250"/>
            <a:ext cx="8982075" cy="544195"/>
          </a:xfrm>
        </p:spPr>
        <p:txBody>
          <a:bodyPr/>
          <a:p>
            <a:r>
              <a:rPr lang="zh-CN" altLang="en-US" b="1">
                <a:solidFill>
                  <a:srgbClr val="FF0000"/>
                </a:solidFill>
              </a:rPr>
              <a:t>大盘日线级别为</a:t>
            </a:r>
            <a:r>
              <a:rPr lang="en-US" altLang="zh-CN" b="1">
                <a:solidFill>
                  <a:srgbClr val="FF0000"/>
                </a:solidFill>
              </a:rPr>
              <a:t>B</a:t>
            </a:r>
            <a:r>
              <a:rPr b="1">
                <a:solidFill>
                  <a:srgbClr val="FF0000"/>
                </a:solidFill>
              </a:rPr>
              <a:t>点</a:t>
            </a:r>
            <a:r>
              <a:rPr lang="zh-CN" altLang="en-US" b="1">
                <a:solidFill>
                  <a:srgbClr val="FF0000"/>
                </a:solidFill>
              </a:rPr>
              <a:t>，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b="1">
                <a:solidFill>
                  <a:srgbClr val="FF0000"/>
                </a:solidFill>
              </a:rPr>
              <a:t>分钟维持</a:t>
            </a:r>
            <a:r>
              <a:rPr lang="en-US" altLang="zh-CN" b="1">
                <a:solidFill>
                  <a:srgbClr val="FF0000"/>
                </a:solidFill>
              </a:rPr>
              <a:t>S</a:t>
            </a:r>
            <a:r>
              <a:rPr b="1">
                <a:solidFill>
                  <a:srgbClr val="FF0000"/>
                </a:solidFill>
              </a:rPr>
              <a:t>点，仓位</a:t>
            </a:r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b="1">
                <a:solidFill>
                  <a:srgbClr val="FF0000"/>
                </a:solidFill>
              </a:rPr>
              <a:t>成</a:t>
            </a:r>
            <a:r>
              <a:rPr lang="en-US" altLang="zh-CN" b="1">
                <a:solidFill>
                  <a:srgbClr val="FF0000"/>
                </a:solidFill>
              </a:rPr>
              <a:t>-7</a:t>
            </a:r>
            <a:r>
              <a:rPr b="1">
                <a:solidFill>
                  <a:srgbClr val="FF0000"/>
                </a:solidFill>
              </a:rPr>
              <a:t>成，牛市调整中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占位符 3"/>
          <p:cNvPicPr>
            <a:picLocks noChangeAspect="1"/>
          </p:cNvPicPr>
          <p:nvPr>
            <p:ph type="pic" sz="quarter" idx="12"/>
          </p:nvPr>
        </p:nvPicPr>
        <p:blipFill>
          <a:blip r:embed="rId1"/>
          <a:stretch>
            <a:fillRect/>
          </a:stretch>
        </p:blipFill>
        <p:spPr>
          <a:xfrm>
            <a:off x="1280795" y="1724660"/>
            <a:ext cx="4212590" cy="40347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245" y="1724660"/>
            <a:ext cx="4435475" cy="40049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  <a:endParaRPr lang="zh-CN" altLang="en-US" dirty="0"/>
          </a:p>
        </p:txBody>
      </p:sp>
      <p:sp>
        <p:nvSpPr>
          <p:cNvPr id="3" name="文本占位符 2"/>
          <p:cNvSpPr/>
          <p:nvPr>
            <p:ph type="body" sz="quarter" idx="11"/>
          </p:nvPr>
        </p:nvSpPr>
        <p:spPr/>
        <p:txBody>
          <a:bodyPr/>
          <a:p>
            <a:r>
              <a:rPr b="1">
                <a:solidFill>
                  <a:srgbClr val="FF0000"/>
                </a:solidFill>
              </a:rPr>
              <a:t>震荡区间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8610" y="1640205"/>
            <a:ext cx="6393815" cy="39820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重要消息</a:t>
            </a:r>
            <a:endParaRPr lang="zh-CN" altLang="en-US" sz="1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8745" y="1899920"/>
            <a:ext cx="4219575" cy="3057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200" y="1802765"/>
            <a:ext cx="3669030" cy="42983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重要消息</a:t>
            </a:r>
            <a:endParaRPr lang="zh-CN" altLang="en-US" sz="1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9445" y="1744980"/>
            <a:ext cx="5493385" cy="3206750"/>
          </a:xfrm>
          <a:prstGeom prst="rect">
            <a:avLst/>
          </a:prstGeom>
        </p:spPr>
      </p:pic>
      <p:sp>
        <p:nvSpPr>
          <p:cNvPr id="6" name="文本占位符 5"/>
          <p:cNvSpPr/>
          <p:nvPr/>
        </p:nvSpPr>
        <p:spPr>
          <a:xfrm>
            <a:off x="1731645" y="5266055"/>
            <a:ext cx="89820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>
                <a:solidFill>
                  <a:srgbClr val="FF0000"/>
                </a:solidFill>
              </a:rPr>
              <a:t>关联题材：光伏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b="1">
                <a:solidFill>
                  <a:srgbClr val="FF0000"/>
                </a:solidFill>
              </a:rPr>
              <a:t>相关个股：上海电气</a:t>
            </a:r>
            <a:r>
              <a:rPr lang="en-US" altLang="zh-CN" b="1">
                <a:solidFill>
                  <a:srgbClr val="FF0000"/>
                </a:solidFill>
              </a:rPr>
              <a:t>  </a:t>
            </a:r>
            <a:r>
              <a:rPr b="1">
                <a:solidFill>
                  <a:srgbClr val="FF0000"/>
                </a:solidFill>
              </a:rPr>
              <a:t>川润股份</a:t>
            </a:r>
            <a:r>
              <a:rPr lang="en-US" altLang="zh-CN" b="1">
                <a:solidFill>
                  <a:srgbClr val="FF0000"/>
                </a:solidFill>
              </a:rPr>
              <a:t>  </a:t>
            </a:r>
            <a:r>
              <a:rPr b="1">
                <a:solidFill>
                  <a:srgbClr val="FF0000"/>
                </a:solidFill>
              </a:rPr>
              <a:t>福日电子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选股方法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打板掘金</a:t>
            </a:r>
            <a:r>
              <a:rPr lang="en-US" altLang="zh-CN" dirty="0"/>
              <a:t>-</a:t>
            </a:r>
            <a:r>
              <a:rPr dirty="0"/>
              <a:t>竞价打板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8" name="图片占位符 7"/>
          <p:cNvPicPr>
            <a:picLocks noChangeAspect="1"/>
          </p:cNvPicPr>
          <p:nvPr>
            <p:ph type="pic" sz="quarter" idx="12"/>
          </p:nvPr>
        </p:nvPicPr>
        <p:blipFill>
          <a:blip r:embed="rId1"/>
          <a:stretch>
            <a:fillRect/>
          </a:stretch>
        </p:blipFill>
        <p:spPr>
          <a:xfrm>
            <a:off x="1743710" y="1682115"/>
            <a:ext cx="8898890" cy="46666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打板掘金</a:t>
            </a:r>
            <a:r>
              <a:rPr lang="en-US" altLang="zh-CN" dirty="0"/>
              <a:t>-</a:t>
            </a:r>
            <a:r>
              <a:rPr dirty="0"/>
              <a:t>竞价打板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占位符 3"/>
          <p:cNvPicPr>
            <a:picLocks noChangeAspect="1"/>
          </p:cNvPicPr>
          <p:nvPr>
            <p:ph type="pic" sz="quarter" idx="12"/>
          </p:nvPr>
        </p:nvPicPr>
        <p:blipFill>
          <a:blip r:embed="rId1"/>
          <a:stretch>
            <a:fillRect/>
          </a:stretch>
        </p:blipFill>
        <p:spPr>
          <a:xfrm>
            <a:off x="1342390" y="1648460"/>
            <a:ext cx="9290050" cy="476059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383</Words>
  <Application>WPS 演示</Application>
  <PresentationFormat>宽屏</PresentationFormat>
  <Paragraphs>56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4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阿里巴巴和七个小矮人</vt:lpstr>
      <vt:lpstr>思源黑体 CN Heavy</vt:lpstr>
      <vt:lpstr>思源黑体 CN Light</vt:lpstr>
      <vt:lpstr>Arial Unicode MS</vt:lpstr>
      <vt:lpstr>等线</vt:lpstr>
      <vt:lpstr>Times New Roman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尚提</cp:lastModifiedBy>
  <cp:revision>1299</cp:revision>
  <dcterms:created xsi:type="dcterms:W3CDTF">2019-06-19T02:08:00Z</dcterms:created>
  <dcterms:modified xsi:type="dcterms:W3CDTF">2024-10-31T00:54:10Z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E89E0F96E8E24601AC59F28BFAB34B03_13</vt:lpwstr>
  </property>
</Properties>
</file>