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22" r:id="rId11"/>
    <p:sldId id="1456" r:id="rId12"/>
    <p:sldId id="1455" r:id="rId13"/>
    <p:sldId id="1454" r:id="rId14"/>
    <p:sldId id="1453" r:id="rId15"/>
    <p:sldId id="1451" r:id="rId16"/>
    <p:sldId id="1450" r:id="rId17"/>
    <p:sldId id="1447" r:id="rId18"/>
    <p:sldId id="1445" r:id="rId19"/>
    <p:sldId id="1443" r:id="rId20"/>
    <p:sldId id="1442" r:id="rId21"/>
    <p:sldId id="1439" r:id="rId22"/>
    <p:sldId id="1437" r:id="rId23"/>
    <p:sldId id="1435" r:id="rId24"/>
    <p:sldId id="1184" r:id="rId25"/>
    <p:sldId id="1427" r:id="rId26"/>
    <p:sldId id="1449" r:id="rId27"/>
    <p:sldId id="1426" r:id="rId28"/>
    <p:sldId id="1355" r:id="rId29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22"/>
            <p14:sldId id="1456"/>
            <p14:sldId id="1455"/>
            <p14:sldId id="1454"/>
            <p14:sldId id="1453"/>
            <p14:sldId id="1451"/>
            <p14:sldId id="1450"/>
            <p14:sldId id="1447"/>
            <p14:sldId id="1445"/>
            <p14:sldId id="1443"/>
            <p14:sldId id="1442"/>
            <p14:sldId id="1439"/>
            <p14:sldId id="1437"/>
            <p14:sldId id="1435"/>
            <p14:sldId id="1184"/>
            <p14:sldId id="1427"/>
            <p14:sldId id="1449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28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66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360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趋势抱团</a:t>
            </a: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vs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短线投机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290" y="1395730"/>
            <a:ext cx="2498725" cy="49669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115" y="1578610"/>
            <a:ext cx="7830820" cy="4394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920" y="4386580"/>
            <a:ext cx="4819015" cy="15862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05890"/>
            <a:ext cx="2376170" cy="48310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70" y="1578610"/>
            <a:ext cx="7956550" cy="43903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234180"/>
            <a:ext cx="5176520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48105"/>
            <a:ext cx="2583815" cy="5017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7811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05" y="4354195"/>
            <a:ext cx="5018405" cy="16186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41120"/>
            <a:ext cx="2478405" cy="5024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2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35" y="4748530"/>
            <a:ext cx="3819525" cy="12242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1316990"/>
            <a:ext cx="2552065" cy="5036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68145"/>
            <a:ext cx="7729855" cy="4304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5" y="4497705"/>
            <a:ext cx="5227320" cy="13741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54455"/>
            <a:ext cx="2637155" cy="503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1578610"/>
            <a:ext cx="7773035" cy="4385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65" y="5264150"/>
            <a:ext cx="3416935" cy="11290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湘电股份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富临精工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国盛金控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和邦生物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西部超导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包钢股份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中国软件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至纯科技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10.17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华邦健康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经纬辉开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中铁装配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赛象科技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振华科技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厦门钨业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大为股份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宁波精达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3770" y="1578610"/>
            <a:ext cx="5106035" cy="4425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545" y="1578610"/>
            <a:ext cx="4940935" cy="44303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140" y="1674495"/>
            <a:ext cx="5229225" cy="4276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190" y="2532380"/>
            <a:ext cx="5063490" cy="25615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9505" y="1578610"/>
            <a:ext cx="7413625" cy="4371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2265" y="1578610"/>
            <a:ext cx="3966845" cy="4749165"/>
          </a:xfrm>
          <a:prstGeom prst="rect">
            <a:avLst/>
          </a:prstGeom>
        </p:spPr>
      </p:pic>
      <p:sp>
        <p:nvSpPr>
          <p:cNvPr id="4" name="文本占位符 5"/>
          <p:cNvSpPr/>
          <p:nvPr/>
        </p:nvSpPr>
        <p:spPr>
          <a:xfrm>
            <a:off x="1874211" y="560192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相关题材：关税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相关个股：平潭发展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b="1">
                <a:solidFill>
                  <a:srgbClr val="FF0000"/>
                </a:solidFill>
              </a:rPr>
              <a:t>中国中免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海南发展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376045"/>
            <a:ext cx="2578100" cy="49295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680" y="1578610"/>
            <a:ext cx="766762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715" y="5187950"/>
            <a:ext cx="4006850" cy="12534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205" y="1373505"/>
            <a:ext cx="2416810" cy="5019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755" y="1578610"/>
            <a:ext cx="7957185" cy="4330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945" y="4432935"/>
            <a:ext cx="4658995" cy="147637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1330</Words>
  <Application>WPS 演示</Application>
  <PresentationFormat>宽屏</PresentationFormat>
  <Paragraphs>219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1492</cp:revision>
  <dcterms:created xsi:type="dcterms:W3CDTF">2019-06-19T02:08:00Z</dcterms:created>
  <dcterms:modified xsi:type="dcterms:W3CDTF">2025-10-31T00:46:32Z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A6A33A9A8D3F4F4F8806FDC8E42DD7A5_13</vt:lpwstr>
  </property>
</Properties>
</file>